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4"/>
  </p:notesMasterIdLst>
  <p:sldIdLst>
    <p:sldId id="299" r:id="rId2"/>
    <p:sldId id="300" r:id="rId3"/>
    <p:sldId id="301" r:id="rId4"/>
    <p:sldId id="302" r:id="rId5"/>
    <p:sldId id="303" r:id="rId6"/>
    <p:sldId id="304" r:id="rId7"/>
    <p:sldId id="305" r:id="rId8"/>
    <p:sldId id="306" r:id="rId9"/>
    <p:sldId id="307" r:id="rId10"/>
    <p:sldId id="308" r:id="rId11"/>
    <p:sldId id="309" r:id="rId12"/>
    <p:sldId id="310"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0" d="100"/>
          <a:sy n="4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15"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16"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17"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18"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19"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20"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‹N›</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048694"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a:t>
            </a:r>
            <a:endParaRPr lang="en-US" dirty="0"/>
          </a:p>
        </p:txBody>
      </p:sp>
      <p:sp>
        <p:nvSpPr>
          <p:cNvPr id="1048695"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1048696" name="Date Placeholder 3"/>
          <p:cNvSpPr>
            <a:spLocks noGrp="1"/>
          </p:cNvSpPr>
          <p:nvPr>
            <p:ph type="dt" sz="half" idx="10"/>
          </p:nvPr>
        </p:nvSpPr>
        <p:spPr/>
        <p:txBody>
          <a:bodyPr/>
          <a:lstStyle/>
          <a:p>
            <a:fld id="{2FA63AED-523E-4769-8C1E-F6EC3853AB54}" type="datetimeFigureOut">
              <a:rPr lang="it-IT" smtClean="0"/>
              <a:t>07/11/2017</a:t>
            </a:fld>
            <a:endParaRPr lang="it-IT"/>
          </a:p>
        </p:txBody>
      </p:sp>
      <p:sp>
        <p:nvSpPr>
          <p:cNvPr id="1048697" name="Footer Placeholder 4"/>
          <p:cNvSpPr>
            <a:spLocks noGrp="1"/>
          </p:cNvSpPr>
          <p:nvPr>
            <p:ph type="ftr" sz="quarter" idx="11"/>
          </p:nvPr>
        </p:nvSpPr>
        <p:spPr/>
        <p:txBody>
          <a:bodyPr/>
          <a:lstStyle/>
          <a:p>
            <a:endParaRPr lang="it-IT"/>
          </a:p>
        </p:txBody>
      </p:sp>
      <p:sp>
        <p:nvSpPr>
          <p:cNvPr id="1048698" name="Slide Number Placeholder 5"/>
          <p:cNvSpPr>
            <a:spLocks noGrp="1"/>
          </p:cNvSpPr>
          <p:nvPr>
            <p:ph type="sldNum" sz="quarter" idx="12"/>
          </p:nvPr>
        </p:nvSpPr>
        <p:spPr/>
        <p:txBody>
          <a:bodyPr/>
          <a:lstStyle/>
          <a:p>
            <a:fld id="{C06E436D-2929-4C65-A1D8-F95CD1E33D81}"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1048596"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a:t>
            </a:r>
            <a:endParaRPr lang="en-US" dirty="0"/>
          </a:p>
        </p:txBody>
      </p:sp>
      <p:sp>
        <p:nvSpPr>
          <p:cNvPr id="1048597"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048598"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048599" name="Date Placeholder 4"/>
          <p:cNvSpPr>
            <a:spLocks noGrp="1"/>
          </p:cNvSpPr>
          <p:nvPr>
            <p:ph type="dt" sz="half" idx="10"/>
          </p:nvPr>
        </p:nvSpPr>
        <p:spPr/>
        <p:txBody>
          <a:bodyPr/>
          <a:lstStyle/>
          <a:p>
            <a:fld id="{2FA63AED-523E-4769-8C1E-F6EC3853AB54}" type="datetimeFigureOut">
              <a:rPr lang="it-IT" smtClean="0"/>
              <a:t>07/11/2017</a:t>
            </a:fld>
            <a:endParaRPr lang="it-IT"/>
          </a:p>
        </p:txBody>
      </p:sp>
      <p:sp>
        <p:nvSpPr>
          <p:cNvPr id="1048600" name="Footer Placeholder 5"/>
          <p:cNvSpPr>
            <a:spLocks noGrp="1"/>
          </p:cNvSpPr>
          <p:nvPr>
            <p:ph type="ftr" sz="quarter" idx="11"/>
          </p:nvPr>
        </p:nvSpPr>
        <p:spPr/>
        <p:txBody>
          <a:bodyPr/>
          <a:lstStyle/>
          <a:p>
            <a:endParaRPr lang="it-IT"/>
          </a:p>
        </p:txBody>
      </p:sp>
      <p:sp>
        <p:nvSpPr>
          <p:cNvPr id="1048601" name="Slide Number Placeholder 6"/>
          <p:cNvSpPr>
            <a:spLocks noGrp="1"/>
          </p:cNvSpPr>
          <p:nvPr>
            <p:ph type="sldNum" sz="quarter" idx="12"/>
          </p:nvPr>
        </p:nvSpPr>
        <p:spPr/>
        <p:txBody>
          <a:bodyPr/>
          <a:lstStyle/>
          <a:p>
            <a:fld id="{C06E436D-2929-4C65-A1D8-F95CD1E33D81}"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1048667"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a:t>
            </a:r>
            <a:endParaRPr lang="en-US" dirty="0"/>
          </a:p>
        </p:txBody>
      </p:sp>
      <p:sp>
        <p:nvSpPr>
          <p:cNvPr id="104866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048669" name="Date Placeholder 3"/>
          <p:cNvSpPr>
            <a:spLocks noGrp="1"/>
          </p:cNvSpPr>
          <p:nvPr>
            <p:ph type="dt" sz="half" idx="10"/>
          </p:nvPr>
        </p:nvSpPr>
        <p:spPr/>
        <p:txBody>
          <a:bodyPr/>
          <a:lstStyle/>
          <a:p>
            <a:fld id="{2FA63AED-523E-4769-8C1E-F6EC3853AB54}" type="datetimeFigureOut">
              <a:rPr lang="it-IT" smtClean="0"/>
              <a:t>07/11/2017</a:t>
            </a:fld>
            <a:endParaRPr lang="it-IT"/>
          </a:p>
        </p:txBody>
      </p:sp>
      <p:sp>
        <p:nvSpPr>
          <p:cNvPr id="1048670" name="Footer Placeholder 4"/>
          <p:cNvSpPr>
            <a:spLocks noGrp="1"/>
          </p:cNvSpPr>
          <p:nvPr>
            <p:ph type="ftr" sz="quarter" idx="11"/>
          </p:nvPr>
        </p:nvSpPr>
        <p:spPr/>
        <p:txBody>
          <a:bodyPr/>
          <a:lstStyle/>
          <a:p>
            <a:endParaRPr lang="it-IT"/>
          </a:p>
        </p:txBody>
      </p:sp>
      <p:sp>
        <p:nvSpPr>
          <p:cNvPr id="1048671" name="Slide Number Placeholder 5"/>
          <p:cNvSpPr>
            <a:spLocks noGrp="1"/>
          </p:cNvSpPr>
          <p:nvPr>
            <p:ph type="sldNum" sz="quarter" idx="12"/>
          </p:nvPr>
        </p:nvSpPr>
        <p:spPr/>
        <p:txBody>
          <a:bodyPr/>
          <a:lstStyle/>
          <a:p>
            <a:fld id="{C06E436D-2929-4C65-A1D8-F95CD1E33D81}"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1048659"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a:t>
            </a:r>
            <a:endParaRPr lang="en-US" dirty="0"/>
          </a:p>
        </p:txBody>
      </p:sp>
      <p:sp>
        <p:nvSpPr>
          <p:cNvPr id="1048660"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stili del testo dello schema</a:t>
            </a:r>
          </a:p>
        </p:txBody>
      </p:sp>
      <p:sp>
        <p:nvSpPr>
          <p:cNvPr id="1048661"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048662" name="Date Placeholder 3"/>
          <p:cNvSpPr>
            <a:spLocks noGrp="1"/>
          </p:cNvSpPr>
          <p:nvPr>
            <p:ph type="dt" sz="half" idx="10"/>
          </p:nvPr>
        </p:nvSpPr>
        <p:spPr/>
        <p:txBody>
          <a:bodyPr/>
          <a:lstStyle/>
          <a:p>
            <a:fld id="{2FA63AED-523E-4769-8C1E-F6EC3853AB54}" type="datetimeFigureOut">
              <a:rPr lang="it-IT" smtClean="0"/>
              <a:t>07/11/2017</a:t>
            </a:fld>
            <a:endParaRPr lang="it-IT"/>
          </a:p>
        </p:txBody>
      </p:sp>
      <p:sp>
        <p:nvSpPr>
          <p:cNvPr id="1048663" name="Footer Placeholder 4"/>
          <p:cNvSpPr>
            <a:spLocks noGrp="1"/>
          </p:cNvSpPr>
          <p:nvPr>
            <p:ph type="ftr" sz="quarter" idx="11"/>
          </p:nvPr>
        </p:nvSpPr>
        <p:spPr/>
        <p:txBody>
          <a:bodyPr/>
          <a:lstStyle/>
          <a:p>
            <a:endParaRPr lang="it-IT"/>
          </a:p>
        </p:txBody>
      </p:sp>
      <p:sp>
        <p:nvSpPr>
          <p:cNvPr id="1048664" name="Slide Number Placeholder 5"/>
          <p:cNvSpPr>
            <a:spLocks noGrp="1"/>
          </p:cNvSpPr>
          <p:nvPr>
            <p:ph type="sldNum" sz="quarter" idx="12"/>
          </p:nvPr>
        </p:nvSpPr>
        <p:spPr/>
        <p:txBody>
          <a:bodyPr/>
          <a:lstStyle/>
          <a:p>
            <a:fld id="{C06E436D-2929-4C65-A1D8-F95CD1E33D81}" type="slidenum">
              <a:rPr lang="it-IT" smtClean="0"/>
              <a:t>‹N›</a:t>
            </a:fld>
            <a:endParaRPr lang="it-IT"/>
          </a:p>
        </p:txBody>
      </p:sp>
      <p:sp>
        <p:nvSpPr>
          <p:cNvPr id="1048665"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048666"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104867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a:t>
            </a:r>
            <a:endParaRPr lang="en-US" dirty="0"/>
          </a:p>
        </p:txBody>
      </p:sp>
      <p:sp>
        <p:nvSpPr>
          <p:cNvPr id="104867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1048674" name="Date Placeholder 3"/>
          <p:cNvSpPr>
            <a:spLocks noGrp="1"/>
          </p:cNvSpPr>
          <p:nvPr>
            <p:ph type="dt" sz="half" idx="10"/>
          </p:nvPr>
        </p:nvSpPr>
        <p:spPr/>
        <p:txBody>
          <a:bodyPr/>
          <a:lstStyle/>
          <a:p>
            <a:fld id="{2FA63AED-523E-4769-8C1E-F6EC3853AB54}" type="datetimeFigureOut">
              <a:rPr lang="it-IT" smtClean="0"/>
              <a:t>07/11/2017</a:t>
            </a:fld>
            <a:endParaRPr lang="it-IT"/>
          </a:p>
        </p:txBody>
      </p:sp>
      <p:sp>
        <p:nvSpPr>
          <p:cNvPr id="1048675" name="Footer Placeholder 4"/>
          <p:cNvSpPr>
            <a:spLocks noGrp="1"/>
          </p:cNvSpPr>
          <p:nvPr>
            <p:ph type="ftr" sz="quarter" idx="11"/>
          </p:nvPr>
        </p:nvSpPr>
        <p:spPr/>
        <p:txBody>
          <a:bodyPr/>
          <a:lstStyle/>
          <a:p>
            <a:endParaRPr lang="it-IT"/>
          </a:p>
        </p:txBody>
      </p:sp>
      <p:sp>
        <p:nvSpPr>
          <p:cNvPr id="1048676" name="Slide Number Placeholder 5"/>
          <p:cNvSpPr>
            <a:spLocks noGrp="1"/>
          </p:cNvSpPr>
          <p:nvPr>
            <p:ph type="sldNum" sz="quarter" idx="12"/>
          </p:nvPr>
        </p:nvSpPr>
        <p:spPr/>
        <p:txBody>
          <a:bodyPr/>
          <a:lstStyle/>
          <a:p>
            <a:fld id="{C06E436D-2929-4C65-A1D8-F95CD1E33D81}" type="slidenum">
              <a:rPr lang="it-IT" smtClean="0"/>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048705" name="Title 1"/>
          <p:cNvSpPr>
            <a:spLocks noGrp="1"/>
          </p:cNvSpPr>
          <p:nvPr>
            <p:ph type="title"/>
          </p:nvPr>
        </p:nvSpPr>
        <p:spPr/>
        <p:txBody>
          <a:bodyPr/>
          <a:lstStyle>
            <a:lvl1pPr>
              <a:defRPr sz="4200"/>
            </a:lvl1pPr>
          </a:lstStyle>
          <a:p>
            <a:r>
              <a:rPr lang="it-IT"/>
              <a:t>Fare clic per modificare lo stile del titolo</a:t>
            </a:r>
            <a:endParaRPr lang="en-US" dirty="0"/>
          </a:p>
        </p:txBody>
      </p:sp>
      <p:sp>
        <p:nvSpPr>
          <p:cNvPr id="1048706"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048707"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048708"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04870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048710"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048711"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cxnSp>
        <p:nvCxnSpPr>
          <p:cNvPr id="3145730" name="Straight Connector 16"/>
          <p:cNvCxnSpPr>
            <a:cxnSpLocks/>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17"/>
          <p:cNvCxnSpPr>
            <a:cxnSpLocks/>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712" name="Date Placeholder 3"/>
          <p:cNvSpPr>
            <a:spLocks noGrp="1"/>
          </p:cNvSpPr>
          <p:nvPr>
            <p:ph type="dt" sz="half" idx="10"/>
          </p:nvPr>
        </p:nvSpPr>
        <p:spPr/>
        <p:txBody>
          <a:bodyPr/>
          <a:lstStyle/>
          <a:p>
            <a:fld id="{2FA63AED-523E-4769-8C1E-F6EC3853AB54}" type="datetimeFigureOut">
              <a:rPr lang="it-IT" smtClean="0"/>
              <a:t>07/11/2017</a:t>
            </a:fld>
            <a:endParaRPr lang="it-IT"/>
          </a:p>
        </p:txBody>
      </p:sp>
      <p:sp>
        <p:nvSpPr>
          <p:cNvPr id="1048713" name="Footer Placeholder 4"/>
          <p:cNvSpPr>
            <a:spLocks noGrp="1"/>
          </p:cNvSpPr>
          <p:nvPr>
            <p:ph type="ftr" sz="quarter" idx="11"/>
          </p:nvPr>
        </p:nvSpPr>
        <p:spPr/>
        <p:txBody>
          <a:bodyPr/>
          <a:lstStyle/>
          <a:p>
            <a:endParaRPr lang="it-IT"/>
          </a:p>
        </p:txBody>
      </p:sp>
      <p:sp>
        <p:nvSpPr>
          <p:cNvPr id="1048714" name="Slide Number Placeholder 5"/>
          <p:cNvSpPr>
            <a:spLocks noGrp="1"/>
          </p:cNvSpPr>
          <p:nvPr>
            <p:ph type="sldNum" sz="quarter" idx="12"/>
          </p:nvPr>
        </p:nvSpPr>
        <p:spPr/>
        <p:txBody>
          <a:bodyPr/>
          <a:lstStyle/>
          <a:p>
            <a:fld id="{C06E436D-2929-4C65-A1D8-F95CD1E33D81}" type="slidenum">
              <a:rPr lang="it-IT" smtClean="0"/>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1048628" name="Title 1"/>
          <p:cNvSpPr>
            <a:spLocks noGrp="1"/>
          </p:cNvSpPr>
          <p:nvPr>
            <p:ph type="title"/>
          </p:nvPr>
        </p:nvSpPr>
        <p:spPr/>
        <p:txBody>
          <a:bodyPr/>
          <a:lstStyle>
            <a:lvl1pPr>
              <a:defRPr sz="4200"/>
            </a:lvl1pPr>
          </a:lstStyle>
          <a:p>
            <a:r>
              <a:rPr lang="it-IT"/>
              <a:t>Fare clic per modificare lo stile del titolo</a:t>
            </a:r>
            <a:endParaRPr lang="en-US" dirty="0"/>
          </a:p>
        </p:txBody>
      </p:sp>
      <p:sp>
        <p:nvSpPr>
          <p:cNvPr id="1048629"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048630"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048631"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048632"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048633"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048634"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048635"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048636"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048637"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cxnSp>
        <p:nvCxnSpPr>
          <p:cNvPr id="3145728" name="Straight Connector 18"/>
          <p:cNvCxnSpPr>
            <a:cxnSpLocks/>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19"/>
          <p:cNvCxnSpPr>
            <a:cxnSpLocks/>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638" name="Date Placeholder 3"/>
          <p:cNvSpPr>
            <a:spLocks noGrp="1"/>
          </p:cNvSpPr>
          <p:nvPr>
            <p:ph type="dt" sz="half" idx="10"/>
          </p:nvPr>
        </p:nvSpPr>
        <p:spPr/>
        <p:txBody>
          <a:bodyPr/>
          <a:lstStyle/>
          <a:p>
            <a:fld id="{2FA63AED-523E-4769-8C1E-F6EC3853AB54}" type="datetimeFigureOut">
              <a:rPr lang="it-IT" smtClean="0"/>
              <a:t>07/11/2017</a:t>
            </a:fld>
            <a:endParaRPr lang="it-IT"/>
          </a:p>
        </p:txBody>
      </p:sp>
      <p:sp>
        <p:nvSpPr>
          <p:cNvPr id="1048639" name="Footer Placeholder 4"/>
          <p:cNvSpPr>
            <a:spLocks noGrp="1"/>
          </p:cNvSpPr>
          <p:nvPr>
            <p:ph type="ftr" sz="quarter" idx="11"/>
          </p:nvPr>
        </p:nvSpPr>
        <p:spPr/>
        <p:txBody>
          <a:bodyPr/>
          <a:lstStyle/>
          <a:p>
            <a:endParaRPr lang="it-IT"/>
          </a:p>
        </p:txBody>
      </p:sp>
      <p:sp>
        <p:nvSpPr>
          <p:cNvPr id="1048640" name="Slide Number Placeholder 5"/>
          <p:cNvSpPr>
            <a:spLocks noGrp="1"/>
          </p:cNvSpPr>
          <p:nvPr>
            <p:ph type="sldNum" sz="quarter" idx="12"/>
          </p:nvPr>
        </p:nvSpPr>
        <p:spPr/>
        <p:txBody>
          <a:bodyPr/>
          <a:lstStyle/>
          <a:p>
            <a:fld id="{C06E436D-2929-4C65-A1D8-F95CD1E33D81}" type="slidenum">
              <a:rPr lang="it-IT" smtClean="0"/>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1048654" name="Title 1"/>
          <p:cNvSpPr>
            <a:spLocks noGrp="1"/>
          </p:cNvSpPr>
          <p:nvPr>
            <p:ph type="title"/>
          </p:nvPr>
        </p:nvSpPr>
        <p:spPr/>
        <p:txBody>
          <a:bodyPr/>
          <a:lstStyle/>
          <a:p>
            <a:r>
              <a:rPr lang="it-IT"/>
              <a:t>Fare clic per modificare lo stile del titolo</a:t>
            </a:r>
            <a:endParaRPr lang="en-US" dirty="0"/>
          </a:p>
        </p:txBody>
      </p:sp>
      <p:sp>
        <p:nvSpPr>
          <p:cNvPr id="1048655" name="Vertical Text Placeholder 2"/>
          <p:cNvSpPr>
            <a:spLocks noGrp="1"/>
          </p:cNvSpPr>
          <p:nvPr>
            <p:ph type="body" orient="vert" idx="1"/>
          </p:nvPr>
        </p:nvSpPr>
        <p:spPr/>
        <p:txBody>
          <a:bodyPr vert="eaVert" anchor="t" anchorCtr="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048656" name="Date Placeholder 3"/>
          <p:cNvSpPr>
            <a:spLocks noGrp="1"/>
          </p:cNvSpPr>
          <p:nvPr>
            <p:ph type="dt" sz="half" idx="10"/>
          </p:nvPr>
        </p:nvSpPr>
        <p:spPr/>
        <p:txBody>
          <a:bodyPr/>
          <a:lstStyle/>
          <a:p>
            <a:fld id="{2FA63AED-523E-4769-8C1E-F6EC3853AB54}" type="datetimeFigureOut">
              <a:rPr lang="it-IT" smtClean="0"/>
              <a:t>07/11/2017</a:t>
            </a:fld>
            <a:endParaRPr lang="it-IT"/>
          </a:p>
        </p:txBody>
      </p:sp>
      <p:sp>
        <p:nvSpPr>
          <p:cNvPr id="1048657" name="Footer Placeholder 4"/>
          <p:cNvSpPr>
            <a:spLocks noGrp="1"/>
          </p:cNvSpPr>
          <p:nvPr>
            <p:ph type="ftr" sz="quarter" idx="11"/>
          </p:nvPr>
        </p:nvSpPr>
        <p:spPr/>
        <p:txBody>
          <a:bodyPr/>
          <a:lstStyle/>
          <a:p>
            <a:endParaRPr lang="it-IT"/>
          </a:p>
        </p:txBody>
      </p:sp>
      <p:sp>
        <p:nvSpPr>
          <p:cNvPr id="1048658" name="Slide Number Placeholder 5"/>
          <p:cNvSpPr>
            <a:spLocks noGrp="1"/>
          </p:cNvSpPr>
          <p:nvPr>
            <p:ph type="sldNum" sz="quarter" idx="12"/>
          </p:nvPr>
        </p:nvSpPr>
        <p:spPr/>
        <p:txBody>
          <a:bodyPr/>
          <a:lstStyle/>
          <a:p>
            <a:fld id="{C06E436D-2929-4C65-A1D8-F95CD1E33D81}" type="slidenum">
              <a:rPr lang="it-IT" smtClean="0"/>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1048641"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a:t>
            </a:r>
            <a:endParaRPr lang="en-US" dirty="0"/>
          </a:p>
        </p:txBody>
      </p:sp>
      <p:sp>
        <p:nvSpPr>
          <p:cNvPr id="1048642" name="Vertical Text Placeholder 2"/>
          <p:cNvSpPr>
            <a:spLocks noGrp="1"/>
          </p:cNvSpPr>
          <p:nvPr>
            <p:ph type="body" orient="vert" idx="1"/>
          </p:nvPr>
        </p:nvSpPr>
        <p:spPr>
          <a:xfrm>
            <a:off x="489475" y="773205"/>
            <a:ext cx="5568812" cy="5483134"/>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048643" name="Date Placeholder 3"/>
          <p:cNvSpPr>
            <a:spLocks noGrp="1"/>
          </p:cNvSpPr>
          <p:nvPr>
            <p:ph type="dt" sz="half" idx="10"/>
          </p:nvPr>
        </p:nvSpPr>
        <p:spPr/>
        <p:txBody>
          <a:bodyPr/>
          <a:lstStyle/>
          <a:p>
            <a:fld id="{2FA63AED-523E-4769-8C1E-F6EC3853AB54}" type="datetimeFigureOut">
              <a:rPr lang="it-IT" smtClean="0"/>
              <a:t>07/11/2017</a:t>
            </a:fld>
            <a:endParaRPr lang="it-IT"/>
          </a:p>
        </p:txBody>
      </p:sp>
      <p:sp>
        <p:nvSpPr>
          <p:cNvPr id="1048644" name="Footer Placeholder 4"/>
          <p:cNvSpPr>
            <a:spLocks noGrp="1"/>
          </p:cNvSpPr>
          <p:nvPr>
            <p:ph type="ftr" sz="quarter" idx="11"/>
          </p:nvPr>
        </p:nvSpPr>
        <p:spPr/>
        <p:txBody>
          <a:bodyPr/>
          <a:lstStyle/>
          <a:p>
            <a:endParaRPr lang="it-IT"/>
          </a:p>
        </p:txBody>
      </p:sp>
      <p:sp>
        <p:nvSpPr>
          <p:cNvPr id="1048645" name="Slide Number Placeholder 5"/>
          <p:cNvSpPr>
            <a:spLocks noGrp="1"/>
          </p:cNvSpPr>
          <p:nvPr>
            <p:ph type="sldNum" sz="quarter" idx="12"/>
          </p:nvPr>
        </p:nvSpPr>
        <p:spPr/>
        <p:txBody>
          <a:bodyPr/>
          <a:lstStyle/>
          <a:p>
            <a:fld id="{C06E436D-2929-4C65-A1D8-F95CD1E33D81}"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048587" name="Title 1"/>
          <p:cNvSpPr>
            <a:spLocks noGrp="1"/>
          </p:cNvSpPr>
          <p:nvPr>
            <p:ph type="title"/>
          </p:nvPr>
        </p:nvSpPr>
        <p:spPr/>
        <p:txBody>
          <a:bodyPr/>
          <a:lstStyle/>
          <a:p>
            <a:r>
              <a:rPr lang="it-IT"/>
              <a:t>Fare clic per modificare lo stile del titolo</a:t>
            </a:r>
            <a:endParaRPr lang="en-US" dirty="0"/>
          </a:p>
        </p:txBody>
      </p:sp>
      <p:sp>
        <p:nvSpPr>
          <p:cNvPr id="1048588"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048589" name="Date Placeholder 3"/>
          <p:cNvSpPr>
            <a:spLocks noGrp="1"/>
          </p:cNvSpPr>
          <p:nvPr>
            <p:ph type="dt" sz="half" idx="10"/>
          </p:nvPr>
        </p:nvSpPr>
        <p:spPr/>
        <p:txBody>
          <a:bodyPr/>
          <a:lstStyle/>
          <a:p>
            <a:fld id="{2FA63AED-523E-4769-8C1E-F6EC3853AB54}" type="datetimeFigureOut">
              <a:rPr lang="it-IT" smtClean="0"/>
              <a:t>07/11/2017</a:t>
            </a:fld>
            <a:endParaRPr lang="it-IT"/>
          </a:p>
        </p:txBody>
      </p:sp>
      <p:sp>
        <p:nvSpPr>
          <p:cNvPr id="1048590" name="Footer Placeholder 4"/>
          <p:cNvSpPr>
            <a:spLocks noGrp="1"/>
          </p:cNvSpPr>
          <p:nvPr>
            <p:ph type="ftr" sz="quarter" idx="11"/>
          </p:nvPr>
        </p:nvSpPr>
        <p:spPr/>
        <p:txBody>
          <a:bodyPr/>
          <a:lstStyle/>
          <a:p>
            <a:endParaRPr lang="it-IT"/>
          </a:p>
        </p:txBody>
      </p:sp>
      <p:sp>
        <p:nvSpPr>
          <p:cNvPr id="1048591" name="Slide Number Placeholder 5"/>
          <p:cNvSpPr>
            <a:spLocks noGrp="1"/>
          </p:cNvSpPr>
          <p:nvPr>
            <p:ph type="sldNum" sz="quarter" idx="12"/>
          </p:nvPr>
        </p:nvSpPr>
        <p:spPr/>
        <p:txBody>
          <a:bodyPr/>
          <a:lstStyle/>
          <a:p>
            <a:fld id="{C06E436D-2929-4C65-A1D8-F95CD1E33D81}"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048677"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a:t>
            </a:r>
            <a:endParaRPr lang="en-US" dirty="0"/>
          </a:p>
        </p:txBody>
      </p:sp>
      <p:sp>
        <p:nvSpPr>
          <p:cNvPr id="1048678"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1048679" name="Date Placeholder 3"/>
          <p:cNvSpPr>
            <a:spLocks noGrp="1"/>
          </p:cNvSpPr>
          <p:nvPr>
            <p:ph type="dt" sz="half" idx="10"/>
          </p:nvPr>
        </p:nvSpPr>
        <p:spPr/>
        <p:txBody>
          <a:bodyPr/>
          <a:lstStyle/>
          <a:p>
            <a:fld id="{2FA63AED-523E-4769-8C1E-F6EC3853AB54}" type="datetimeFigureOut">
              <a:rPr lang="it-IT" smtClean="0"/>
              <a:t>07/11/2017</a:t>
            </a:fld>
            <a:endParaRPr lang="it-IT"/>
          </a:p>
        </p:txBody>
      </p:sp>
      <p:sp>
        <p:nvSpPr>
          <p:cNvPr id="1048680" name="Footer Placeholder 4"/>
          <p:cNvSpPr>
            <a:spLocks noGrp="1"/>
          </p:cNvSpPr>
          <p:nvPr>
            <p:ph type="ftr" sz="quarter" idx="11"/>
          </p:nvPr>
        </p:nvSpPr>
        <p:spPr/>
        <p:txBody>
          <a:bodyPr/>
          <a:lstStyle/>
          <a:p>
            <a:endParaRPr lang="it-IT"/>
          </a:p>
        </p:txBody>
      </p:sp>
      <p:sp>
        <p:nvSpPr>
          <p:cNvPr id="1048681" name="Slide Number Placeholder 5"/>
          <p:cNvSpPr>
            <a:spLocks noGrp="1"/>
          </p:cNvSpPr>
          <p:nvPr>
            <p:ph type="sldNum" sz="quarter" idx="12"/>
          </p:nvPr>
        </p:nvSpPr>
        <p:spPr/>
        <p:txBody>
          <a:bodyPr/>
          <a:lstStyle/>
          <a:p>
            <a:fld id="{C06E436D-2929-4C65-A1D8-F95CD1E33D81}"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048688" name="Title 1"/>
          <p:cNvSpPr>
            <a:spLocks noGrp="1"/>
          </p:cNvSpPr>
          <p:nvPr>
            <p:ph type="title"/>
          </p:nvPr>
        </p:nvSpPr>
        <p:spPr/>
        <p:txBody>
          <a:bodyPr/>
          <a:lstStyle/>
          <a:p>
            <a:r>
              <a:rPr lang="it-IT"/>
              <a:t>Fare clic per modificare lo stile del titolo</a:t>
            </a:r>
            <a:endParaRPr lang="en-US" dirty="0"/>
          </a:p>
        </p:txBody>
      </p:sp>
      <p:sp>
        <p:nvSpPr>
          <p:cNvPr id="1048689"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048690"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048691" name="Date Placeholder 4"/>
          <p:cNvSpPr>
            <a:spLocks noGrp="1"/>
          </p:cNvSpPr>
          <p:nvPr>
            <p:ph type="dt" sz="half" idx="10"/>
          </p:nvPr>
        </p:nvSpPr>
        <p:spPr/>
        <p:txBody>
          <a:bodyPr/>
          <a:lstStyle/>
          <a:p>
            <a:fld id="{2FA63AED-523E-4769-8C1E-F6EC3853AB54}" type="datetimeFigureOut">
              <a:rPr lang="it-IT" smtClean="0"/>
              <a:t>07/11/2017</a:t>
            </a:fld>
            <a:endParaRPr lang="it-IT"/>
          </a:p>
        </p:txBody>
      </p:sp>
      <p:sp>
        <p:nvSpPr>
          <p:cNvPr id="1048692" name="Footer Placeholder 5"/>
          <p:cNvSpPr>
            <a:spLocks noGrp="1"/>
          </p:cNvSpPr>
          <p:nvPr>
            <p:ph type="ftr" sz="quarter" idx="11"/>
          </p:nvPr>
        </p:nvSpPr>
        <p:spPr/>
        <p:txBody>
          <a:bodyPr/>
          <a:lstStyle/>
          <a:p>
            <a:endParaRPr lang="it-IT"/>
          </a:p>
        </p:txBody>
      </p:sp>
      <p:sp>
        <p:nvSpPr>
          <p:cNvPr id="1048693" name="Slide Number Placeholder 6"/>
          <p:cNvSpPr>
            <a:spLocks noGrp="1"/>
          </p:cNvSpPr>
          <p:nvPr>
            <p:ph type="sldNum" sz="quarter" idx="12"/>
          </p:nvPr>
        </p:nvSpPr>
        <p:spPr/>
        <p:txBody>
          <a:bodyPr/>
          <a:lstStyle/>
          <a:p>
            <a:fld id="{C06E436D-2929-4C65-A1D8-F95CD1E33D81}"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48646" name="Title 1"/>
          <p:cNvSpPr>
            <a:spLocks noGrp="1"/>
          </p:cNvSpPr>
          <p:nvPr>
            <p:ph type="title"/>
          </p:nvPr>
        </p:nvSpPr>
        <p:spPr/>
        <p:txBody>
          <a:bodyPr/>
          <a:lstStyle/>
          <a:p>
            <a:r>
              <a:rPr lang="it-IT"/>
              <a:t>Fare clic per modificare lo stile del titolo</a:t>
            </a:r>
            <a:endParaRPr lang="en-US" dirty="0"/>
          </a:p>
        </p:txBody>
      </p:sp>
      <p:sp>
        <p:nvSpPr>
          <p:cNvPr id="1048647"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048648"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048649"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048650"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048651" name="Date Placeholder 6"/>
          <p:cNvSpPr>
            <a:spLocks noGrp="1"/>
          </p:cNvSpPr>
          <p:nvPr>
            <p:ph type="dt" sz="half" idx="10"/>
          </p:nvPr>
        </p:nvSpPr>
        <p:spPr/>
        <p:txBody>
          <a:bodyPr/>
          <a:lstStyle/>
          <a:p>
            <a:fld id="{2FA63AED-523E-4769-8C1E-F6EC3853AB54}" type="datetimeFigureOut">
              <a:rPr lang="it-IT" smtClean="0"/>
              <a:t>07/11/2017</a:t>
            </a:fld>
            <a:endParaRPr lang="it-IT"/>
          </a:p>
        </p:txBody>
      </p:sp>
      <p:sp>
        <p:nvSpPr>
          <p:cNvPr id="1048652" name="Footer Placeholder 7"/>
          <p:cNvSpPr>
            <a:spLocks noGrp="1"/>
          </p:cNvSpPr>
          <p:nvPr>
            <p:ph type="ftr" sz="quarter" idx="11"/>
          </p:nvPr>
        </p:nvSpPr>
        <p:spPr/>
        <p:txBody>
          <a:bodyPr/>
          <a:lstStyle/>
          <a:p>
            <a:endParaRPr lang="it-IT"/>
          </a:p>
        </p:txBody>
      </p:sp>
      <p:sp>
        <p:nvSpPr>
          <p:cNvPr id="1048653" name="Slide Number Placeholder 8"/>
          <p:cNvSpPr>
            <a:spLocks noGrp="1"/>
          </p:cNvSpPr>
          <p:nvPr>
            <p:ph type="sldNum" sz="quarter" idx="12"/>
          </p:nvPr>
        </p:nvSpPr>
        <p:spPr/>
        <p:txBody>
          <a:bodyPr/>
          <a:lstStyle/>
          <a:p>
            <a:fld id="{C06E436D-2929-4C65-A1D8-F95CD1E33D81}"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1048612" name="Title 1"/>
          <p:cNvSpPr>
            <a:spLocks noGrp="1"/>
          </p:cNvSpPr>
          <p:nvPr>
            <p:ph type="title"/>
          </p:nvPr>
        </p:nvSpPr>
        <p:spPr/>
        <p:txBody>
          <a:bodyPr/>
          <a:lstStyle/>
          <a:p>
            <a:r>
              <a:rPr lang="it-IT"/>
              <a:t>Fare clic per modificare lo stile del titolo</a:t>
            </a:r>
            <a:endParaRPr lang="en-US" dirty="0"/>
          </a:p>
        </p:txBody>
      </p:sp>
      <p:sp>
        <p:nvSpPr>
          <p:cNvPr id="1048613" name="Date Placeholder 2"/>
          <p:cNvSpPr>
            <a:spLocks noGrp="1"/>
          </p:cNvSpPr>
          <p:nvPr>
            <p:ph type="dt" sz="half" idx="10"/>
          </p:nvPr>
        </p:nvSpPr>
        <p:spPr/>
        <p:txBody>
          <a:bodyPr/>
          <a:lstStyle/>
          <a:p>
            <a:fld id="{2FA63AED-523E-4769-8C1E-F6EC3853AB54}" type="datetimeFigureOut">
              <a:rPr lang="it-IT" smtClean="0"/>
              <a:t>07/11/2017</a:t>
            </a:fld>
            <a:endParaRPr lang="it-IT"/>
          </a:p>
        </p:txBody>
      </p:sp>
      <p:sp>
        <p:nvSpPr>
          <p:cNvPr id="1048614" name="Footer Placeholder 3"/>
          <p:cNvSpPr>
            <a:spLocks noGrp="1"/>
          </p:cNvSpPr>
          <p:nvPr>
            <p:ph type="ftr" sz="quarter" idx="11"/>
          </p:nvPr>
        </p:nvSpPr>
        <p:spPr/>
        <p:txBody>
          <a:bodyPr/>
          <a:lstStyle/>
          <a:p>
            <a:endParaRPr lang="it-IT"/>
          </a:p>
        </p:txBody>
      </p:sp>
      <p:sp>
        <p:nvSpPr>
          <p:cNvPr id="1048615" name="Slide Number Placeholder 4"/>
          <p:cNvSpPr>
            <a:spLocks noGrp="1"/>
          </p:cNvSpPr>
          <p:nvPr>
            <p:ph type="sldNum" sz="quarter" idx="12"/>
          </p:nvPr>
        </p:nvSpPr>
        <p:spPr/>
        <p:txBody>
          <a:bodyPr/>
          <a:lstStyle/>
          <a:p>
            <a:fld id="{C06E436D-2929-4C65-A1D8-F95CD1E33D81}"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1048606" name="Date Placeholder 1"/>
          <p:cNvSpPr>
            <a:spLocks noGrp="1"/>
          </p:cNvSpPr>
          <p:nvPr>
            <p:ph type="dt" sz="half" idx="10"/>
          </p:nvPr>
        </p:nvSpPr>
        <p:spPr/>
        <p:txBody>
          <a:bodyPr/>
          <a:lstStyle/>
          <a:p>
            <a:fld id="{2FA63AED-523E-4769-8C1E-F6EC3853AB54}" type="datetimeFigureOut">
              <a:rPr lang="it-IT" smtClean="0"/>
              <a:t>07/11/2017</a:t>
            </a:fld>
            <a:endParaRPr lang="it-IT"/>
          </a:p>
        </p:txBody>
      </p:sp>
      <p:sp>
        <p:nvSpPr>
          <p:cNvPr id="1048607" name="Footer Placeholder 2"/>
          <p:cNvSpPr>
            <a:spLocks noGrp="1"/>
          </p:cNvSpPr>
          <p:nvPr>
            <p:ph type="ftr" sz="quarter" idx="11"/>
          </p:nvPr>
        </p:nvSpPr>
        <p:spPr/>
        <p:txBody>
          <a:bodyPr/>
          <a:lstStyle/>
          <a:p>
            <a:endParaRPr lang="it-IT"/>
          </a:p>
        </p:txBody>
      </p:sp>
      <p:sp>
        <p:nvSpPr>
          <p:cNvPr id="1048608" name="Slide Number Placeholder 3"/>
          <p:cNvSpPr>
            <a:spLocks noGrp="1"/>
          </p:cNvSpPr>
          <p:nvPr>
            <p:ph type="sldNum" sz="quarter" idx="12"/>
          </p:nvPr>
        </p:nvSpPr>
        <p:spPr/>
        <p:txBody>
          <a:bodyPr/>
          <a:lstStyle/>
          <a:p>
            <a:fld id="{C06E436D-2929-4C65-A1D8-F95CD1E33D81}"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04868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a:t>
            </a:r>
            <a:endParaRPr lang="en-US" dirty="0"/>
          </a:p>
        </p:txBody>
      </p:sp>
      <p:sp>
        <p:nvSpPr>
          <p:cNvPr id="104868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04868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048685" name="Date Placeholder 4"/>
          <p:cNvSpPr>
            <a:spLocks noGrp="1"/>
          </p:cNvSpPr>
          <p:nvPr>
            <p:ph type="dt" sz="half" idx="10"/>
          </p:nvPr>
        </p:nvSpPr>
        <p:spPr/>
        <p:txBody>
          <a:bodyPr/>
          <a:lstStyle/>
          <a:p>
            <a:fld id="{2FA63AED-523E-4769-8C1E-F6EC3853AB54}" type="datetimeFigureOut">
              <a:rPr lang="it-IT" smtClean="0"/>
              <a:t>07/11/2017</a:t>
            </a:fld>
            <a:endParaRPr lang="it-IT"/>
          </a:p>
        </p:txBody>
      </p:sp>
      <p:sp>
        <p:nvSpPr>
          <p:cNvPr id="1048686" name="Footer Placeholder 5"/>
          <p:cNvSpPr>
            <a:spLocks noGrp="1"/>
          </p:cNvSpPr>
          <p:nvPr>
            <p:ph type="ftr" sz="quarter" idx="11"/>
          </p:nvPr>
        </p:nvSpPr>
        <p:spPr/>
        <p:txBody>
          <a:bodyPr/>
          <a:lstStyle/>
          <a:p>
            <a:endParaRPr lang="it-IT"/>
          </a:p>
        </p:txBody>
      </p:sp>
      <p:sp>
        <p:nvSpPr>
          <p:cNvPr id="1048687" name="Slide Number Placeholder 6"/>
          <p:cNvSpPr>
            <a:spLocks noGrp="1"/>
          </p:cNvSpPr>
          <p:nvPr>
            <p:ph type="sldNum" sz="quarter" idx="12"/>
          </p:nvPr>
        </p:nvSpPr>
        <p:spPr/>
        <p:txBody>
          <a:bodyPr/>
          <a:lstStyle/>
          <a:p>
            <a:fld id="{C06E436D-2929-4C65-A1D8-F95CD1E33D81}"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048699"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a:t>
            </a:r>
            <a:endParaRPr lang="en-US" dirty="0"/>
          </a:p>
        </p:txBody>
      </p:sp>
      <p:sp>
        <p:nvSpPr>
          <p:cNvPr id="1048700"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048701"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048702" name="Date Placeholder 4"/>
          <p:cNvSpPr>
            <a:spLocks noGrp="1"/>
          </p:cNvSpPr>
          <p:nvPr>
            <p:ph type="dt" sz="half" idx="10"/>
          </p:nvPr>
        </p:nvSpPr>
        <p:spPr/>
        <p:txBody>
          <a:bodyPr/>
          <a:lstStyle/>
          <a:p>
            <a:fld id="{2FA63AED-523E-4769-8C1E-F6EC3853AB54}" type="datetimeFigureOut">
              <a:rPr lang="it-IT" smtClean="0"/>
              <a:t>07/11/2017</a:t>
            </a:fld>
            <a:endParaRPr lang="it-IT"/>
          </a:p>
        </p:txBody>
      </p:sp>
      <p:sp>
        <p:nvSpPr>
          <p:cNvPr id="1048703" name="Footer Placeholder 5"/>
          <p:cNvSpPr>
            <a:spLocks noGrp="1"/>
          </p:cNvSpPr>
          <p:nvPr>
            <p:ph type="ftr" sz="quarter" idx="11"/>
          </p:nvPr>
        </p:nvSpPr>
        <p:spPr/>
        <p:txBody>
          <a:bodyPr/>
          <a:lstStyle/>
          <a:p>
            <a:endParaRPr lang="it-IT"/>
          </a:p>
        </p:txBody>
      </p:sp>
      <p:sp>
        <p:nvSpPr>
          <p:cNvPr id="1048704" name="Slide Number Placeholder 6"/>
          <p:cNvSpPr>
            <a:spLocks noGrp="1"/>
          </p:cNvSpPr>
          <p:nvPr>
            <p:ph type="sldNum" sz="quarter" idx="12"/>
          </p:nvPr>
        </p:nvSpPr>
        <p:spPr/>
        <p:txBody>
          <a:bodyPr/>
          <a:lstStyle/>
          <a:p>
            <a:fld id="{C06E436D-2929-4C65-A1D8-F95CD1E33D81}"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48576" name="Oval 21"/>
          <p:cNvSpPr/>
          <p:nvPr/>
        </p:nvSpPr>
        <p:spPr>
          <a:xfrm>
            <a:off x="6299432" y="1676400"/>
            <a:ext cx="2819400" cy="2819400"/>
          </a:xfrm>
          <a:prstGeom prst="ellipse">
            <a:avLst/>
          </a:prstGeom>
          <a:gradFill flip="none" rotWithShape="1">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577" name="Oval 22"/>
          <p:cNvSpPr/>
          <p:nvPr/>
        </p:nvSpPr>
        <p:spPr>
          <a:xfrm>
            <a:off x="5689832" y="-457200"/>
            <a:ext cx="1600200" cy="1600200"/>
          </a:xfrm>
          <a:prstGeom prst="ellipse">
            <a:avLst/>
          </a:prstGeom>
          <a:gradFill flip="none" rotWithShape="1">
            <a:gsLst>
              <a:gs pos="0">
                <a:schemeClr val="bg2">
                  <a:lumMod val="60000"/>
                  <a:lumOff val="40000"/>
                  <a:alpha val="14000"/>
                </a:schemeClr>
              </a:gs>
              <a:gs pos="36000">
                <a:schemeClr val="bg2">
                  <a:lumMod val="60000"/>
                  <a:lumOff val="40000"/>
                  <a:alpha val="7000"/>
                </a:schemeClr>
              </a:gs>
              <a:gs pos="73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578" name="Oval 23"/>
          <p:cNvSpPr/>
          <p:nvPr/>
        </p:nvSpPr>
        <p:spPr>
          <a:xfrm>
            <a:off x="6299432" y="6096000"/>
            <a:ext cx="990600" cy="990600"/>
          </a:xfrm>
          <a:prstGeom prst="ellipse">
            <a:avLst/>
          </a:prstGeom>
          <a:gradFill flip="none" rotWithShape="1">
            <a:gsLst>
              <a:gs pos="0">
                <a:schemeClr val="bg2">
                  <a:lumMod val="60000"/>
                  <a:lumOff val="40000"/>
                  <a:alpha val="9000"/>
                </a:schemeClr>
              </a:gs>
              <a:gs pos="36000">
                <a:schemeClr val="bg2">
                  <a:lumMod val="60000"/>
                  <a:lumOff val="40000"/>
                  <a:alpha val="5000"/>
                </a:schemeClr>
              </a:gs>
              <a:gs pos="66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579" name="Oval 19"/>
          <p:cNvSpPr/>
          <p:nvPr/>
        </p:nvSpPr>
        <p:spPr>
          <a:xfrm>
            <a:off x="-153988" y="2667000"/>
            <a:ext cx="4191000" cy="4191000"/>
          </a:xfrm>
          <a:prstGeom prst="ellipse">
            <a:avLst/>
          </a:prstGeom>
          <a:gradFill flip="none" rotWithShape="1">
            <a:gsLst>
              <a:gs pos="0">
                <a:schemeClr val="bg2">
                  <a:lumMod val="60000"/>
                  <a:lumOff val="40000"/>
                  <a:alpha val="11000"/>
                </a:schemeClr>
              </a:gs>
              <a:gs pos="36000">
                <a:schemeClr val="bg2">
                  <a:lumMod val="60000"/>
                  <a:lumOff val="40000"/>
                  <a:alpha val="10000"/>
                </a:schemeClr>
              </a:gs>
              <a:gs pos="75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580" name="Oval 20"/>
          <p:cNvSpPr/>
          <p:nvPr/>
        </p:nvSpPr>
        <p:spPr>
          <a:xfrm>
            <a:off x="-839788" y="2895600"/>
            <a:ext cx="2362200" cy="2362200"/>
          </a:xfrm>
          <a:prstGeom prst="ellipse">
            <a:avLst/>
          </a:prstGeom>
          <a:gradFill flip="none" rotWithShape="1">
            <a:gsLst>
              <a:gs pos="0">
                <a:schemeClr val="bg2">
                  <a:lumMod val="60000"/>
                  <a:lumOff val="40000"/>
                  <a:alpha val="8000"/>
                </a:schemeClr>
              </a:gs>
              <a:gs pos="36000">
                <a:schemeClr val="bg2">
                  <a:lumMod val="60000"/>
                  <a:lumOff val="40000"/>
                  <a:alpha val="8000"/>
                </a:schemeClr>
              </a:gs>
              <a:gs pos="72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581"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58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a:t>
            </a:r>
            <a:endParaRPr lang="en-US" dirty="0"/>
          </a:p>
        </p:txBody>
      </p:sp>
      <p:sp>
        <p:nvSpPr>
          <p:cNvPr id="104858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04858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FA63AED-523E-4769-8C1E-F6EC3853AB54}" type="datetimeFigureOut">
              <a:rPr lang="it-IT" smtClean="0"/>
              <a:t>07/11/2017</a:t>
            </a:fld>
            <a:endParaRPr lang="it-IT"/>
          </a:p>
        </p:txBody>
      </p:sp>
      <p:sp>
        <p:nvSpPr>
          <p:cNvPr id="104858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104858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06E436D-2929-4C65-A1D8-F95CD1E33D81}" type="slidenum">
              <a:rPr lang="it-IT" smtClean="0"/>
              <a:t>‹N›</a:t>
            </a:fld>
            <a:endParaRPr lang="it-IT"/>
          </a:p>
        </p:txBody>
      </p:sp>
    </p:spTree>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Picture 2" descr="http://www.charmingitaly.com/sites/charmingitaly.com/files/u1479/mercato-ballaro-palermo_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48611" name="CasellaDiTesto 2"/>
          <p:cNvSpPr txBox="1"/>
          <p:nvPr/>
        </p:nvSpPr>
        <p:spPr>
          <a:xfrm>
            <a:off x="0" y="332656"/>
            <a:ext cx="9071359" cy="2796540"/>
          </a:xfrm>
          <a:prstGeom prst="rect">
            <a:avLst/>
          </a:prstGeom>
          <a:noFill/>
        </p:spPr>
        <p:txBody>
          <a:bodyPr wrap="square" rtlCol="0">
            <a:spAutoFit/>
          </a:bodyPr>
          <a:lstStyle/>
          <a:p>
            <a:pPr algn="ctr"/>
            <a:r>
              <a:rPr lang="en-US" altLang="it-IT" sz="4800" b="1" dirty="0" err="1">
                <a:ln w="0">
                  <a:solidFill>
                    <a:schemeClr val="bg2">
                      <a:lumMod val="10000"/>
                    </a:schemeClr>
                  </a:solidFill>
                </a:ln>
                <a:solidFill>
                  <a:srgbClr val="FF0000"/>
                </a:solidFill>
                <a:effectLst>
                  <a:outerShdw blurRad="38100" dist="25400" dir="5400000" algn="ctr" rotWithShape="0">
                    <a:srgbClr val="6E747A">
                      <a:alpha val="43000"/>
                    </a:srgbClr>
                  </a:outerShdw>
                </a:effectLst>
              </a:rPr>
              <a:t>UBUNTU</a:t>
            </a:r>
            <a:endParaRPr lang="it-IT" sz="4800" b="1" dirty="0">
              <a:ln w="0">
                <a:solidFill>
                  <a:schemeClr val="bg2">
                    <a:lumMod val="10000"/>
                  </a:schemeClr>
                </a:solidFill>
              </a:ln>
              <a:solidFill>
                <a:srgbClr val="FF0000"/>
              </a:solidFill>
              <a:effectLst>
                <a:outerShdw blurRad="38100" dist="25400" dir="5400000" algn="ctr" rotWithShape="0">
                  <a:srgbClr val="6E747A">
                    <a:alpha val="43000"/>
                  </a:srgbClr>
                </a:outerShdw>
              </a:effectLst>
            </a:endParaRPr>
          </a:p>
          <a:p>
            <a:pPr algn="ctr"/>
            <a:endParaRPr lang="it-IT" sz="4400" b="1" dirty="0">
              <a:ln w="0">
                <a:solidFill>
                  <a:schemeClr val="bg2">
                    <a:lumMod val="10000"/>
                  </a:schemeClr>
                </a:solidFill>
              </a:ln>
              <a:solidFill>
                <a:srgbClr val="FF0000"/>
              </a:solidFill>
              <a:effectLst>
                <a:outerShdw blurRad="38100" dist="25400" dir="5400000" algn="ctr" rotWithShape="0">
                  <a:srgbClr val="6E747A">
                    <a:alpha val="43000"/>
                  </a:srgbClr>
                </a:outerShdw>
              </a:effectLst>
            </a:endParaRPr>
          </a:p>
          <a:p>
            <a:pPr algn="ctr"/>
            <a:r>
              <a:rPr lang="en-US" altLang="it-IT" sz="4400" b="1" dirty="0">
                <a:ln w="0">
                  <a:solidFill>
                    <a:schemeClr val="bg2">
                      <a:lumMod val="10000"/>
                    </a:schemeClr>
                  </a:solidFill>
                </a:ln>
                <a:solidFill>
                  <a:srgbClr val="FF0000"/>
                </a:solidFill>
                <a:effectLst>
                  <a:outerShdw blurRad="38100" dist="25400" dir="5400000" algn="ctr" rotWithShape="0">
                    <a:srgbClr val="6E747A">
                      <a:alpha val="43000"/>
                    </a:srgbClr>
                  </a:outerShdw>
                </a:effectLst>
              </a:rPr>
              <a:t>A space of inclusion</a:t>
            </a:r>
            <a:r>
              <a:rPr lang="it-IT" sz="4400" b="1" dirty="0">
                <a:ln w="0">
                  <a:solidFill>
                    <a:schemeClr val="bg2">
                      <a:lumMod val="10000"/>
                    </a:schemeClr>
                  </a:solidFill>
                </a:ln>
                <a:solidFill>
                  <a:srgbClr val="FF0000"/>
                </a:solidFill>
                <a:effectLst>
                  <a:outerShdw blurRad="38100" dist="25400" dir="5400000" algn="ctr" rotWithShape="0">
                    <a:srgbClr val="6E747A">
                      <a:alpha val="43000"/>
                    </a:srgbClr>
                  </a:outerShdw>
                </a:effectLst>
              </a:rPr>
              <a:t> </a:t>
            </a:r>
          </a:p>
          <a:p>
            <a:pPr algn="ctr"/>
            <a:r>
              <a:rPr lang="it-IT" sz="4400" b="1" dirty="0">
                <a:ln w="0">
                  <a:solidFill>
                    <a:schemeClr val="bg2">
                      <a:lumMod val="10000"/>
                    </a:schemeClr>
                  </a:solidFill>
                </a:ln>
                <a:solidFill>
                  <a:srgbClr val="FF0000"/>
                </a:solidFill>
                <a:effectLst>
                  <a:outerShdw blurRad="38100" dist="25400" dir="5400000" algn="ctr" rotWithShape="0">
                    <a:srgbClr val="6E747A">
                      <a:alpha val="43000"/>
                    </a:srgbClr>
                  </a:outerShdw>
                </a:effectLst>
              </a:rPr>
              <a:t>in the </a:t>
            </a:r>
            <a:r>
              <a:rPr lang="it-IT" sz="4400" b="1" dirty="0" err="1">
                <a:ln w="0">
                  <a:solidFill>
                    <a:schemeClr val="bg2">
                      <a:lumMod val="10000"/>
                    </a:schemeClr>
                  </a:solidFill>
                </a:ln>
                <a:solidFill>
                  <a:srgbClr val="FF0000"/>
                </a:solidFill>
                <a:effectLst>
                  <a:outerShdw blurRad="38100" dist="25400" dir="5400000" algn="ctr" rotWithShape="0">
                    <a:srgbClr val="6E747A">
                      <a:alpha val="43000"/>
                    </a:srgbClr>
                  </a:outerShdw>
                </a:effectLst>
              </a:rPr>
              <a:t>heart</a:t>
            </a:r>
            <a:r>
              <a:rPr lang="it-IT" sz="4400" b="1" dirty="0">
                <a:ln w="0">
                  <a:solidFill>
                    <a:schemeClr val="bg2">
                      <a:lumMod val="10000"/>
                    </a:schemeClr>
                  </a:solidFill>
                </a:ln>
                <a:solidFill>
                  <a:srgbClr val="FF0000"/>
                </a:solidFill>
                <a:effectLst>
                  <a:outerShdw blurRad="38100" dist="25400" dir="5400000" algn="ctr" rotWithShape="0">
                    <a:srgbClr val="6E747A">
                      <a:alpha val="43000"/>
                    </a:srgbClr>
                  </a:outerShdw>
                </a:effectLst>
              </a:rPr>
              <a:t> of Palermo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olo 1"/>
          <p:cNvSpPr>
            <a:spLocks noGrp="1"/>
          </p:cNvSpPr>
          <p:nvPr>
            <p:ph type="title"/>
          </p:nvPr>
        </p:nvSpPr>
        <p:spPr>
          <a:xfrm>
            <a:off x="866441" y="3064769"/>
            <a:ext cx="6620968" cy="1204594"/>
          </a:xfrm>
        </p:spPr>
        <p:txBody>
          <a:bodyPr>
            <a:noAutofit/>
          </a:bodyPr>
          <a:lstStyle/>
          <a:p>
            <a:r>
              <a:rPr lang="it-IT" sz="2800" b="1" dirty="0" err="1">
                <a:solidFill>
                  <a:srgbClr val="FF0000"/>
                </a:solidFill>
              </a:rPr>
              <a:t>Our</a:t>
            </a:r>
            <a:r>
              <a:rPr lang="it-IT" sz="2800" b="1" dirty="0">
                <a:solidFill>
                  <a:srgbClr val="FF0000"/>
                </a:solidFill>
              </a:rPr>
              <a:t> </a:t>
            </a:r>
            <a:r>
              <a:rPr lang="en-US" altLang="it-IT" sz="2800" b="1" dirty="0" err="1">
                <a:solidFill>
                  <a:srgbClr val="FF0000"/>
                </a:solidFill>
              </a:rPr>
              <a:t>areas of intervention...</a:t>
            </a:r>
            <a:endParaRPr lang="it-IT" sz="2800" b="1" dirty="0">
              <a:solidFill>
                <a:srgbClr val="FF0000"/>
              </a:solidFill>
            </a:endParaRPr>
          </a:p>
        </p:txBody>
      </p:sp>
      <p:pic>
        <p:nvPicPr>
          <p:cNvPr id="2097152" name="Segnaposto immagine 4"/>
          <p:cNvPicPr>
            <a:picLocks noGrp="1" noChangeAspect="1"/>
          </p:cNvPicPr>
          <p:nvPr>
            <p:ph type="pic" idx="1"/>
          </p:nvPr>
        </p:nvPicPr>
        <p:blipFill>
          <a:blip r:embed="rId2"/>
          <a:srcRect t="1097" b="1097"/>
          <a:stretch>
            <a:fillRect/>
          </a:stretch>
        </p:blipFill>
        <p:spPr>
          <a:xfrm>
            <a:off x="866442" y="476134"/>
            <a:ext cx="6620968" cy="3319264"/>
          </a:xfrm>
        </p:spPr>
      </p:pic>
      <p:sp>
        <p:nvSpPr>
          <p:cNvPr id="1048603" name="Segnaposto testo 3"/>
          <p:cNvSpPr>
            <a:spLocks noGrp="1"/>
          </p:cNvSpPr>
          <p:nvPr>
            <p:ph type="body" sz="half" idx="2"/>
          </p:nvPr>
        </p:nvSpPr>
        <p:spPr>
          <a:xfrm>
            <a:off x="866441" y="4306453"/>
            <a:ext cx="6620968" cy="2551545"/>
          </a:xfrm>
        </p:spPr>
        <p:txBody>
          <a:bodyPr>
            <a:noAutofit/>
          </a:bodyPr>
          <a:lstStyle/>
          <a:p>
            <a:pPr marL="171450" indent="-171450">
              <a:buFont typeface="Wingdings" charset="2"/>
              <a:buChar char="n"/>
            </a:pPr>
            <a:r>
              <a:rPr lang="it-IT" sz="1600" dirty="0"/>
              <a:t>The main areas of design and intervention are:</a:t>
            </a:r>
          </a:p>
          <a:p>
            <a:pPr marL="171450" indent="-171450">
              <a:buFont typeface="Wingdings" charset="2"/>
              <a:buChar char="n"/>
            </a:pPr>
            <a:r>
              <a:rPr lang="en-US" altLang="it-IT" sz="1600" dirty="0"/>
              <a:t>Early school leaving</a:t>
            </a:r>
            <a:endParaRPr lang="it-IT" sz="1600" dirty="0"/>
          </a:p>
          <a:p>
            <a:pPr marL="171450" indent="-171450">
              <a:buFont typeface="Wingdings" charset="2"/>
              <a:buChar char="n"/>
            </a:pPr>
            <a:r>
              <a:rPr lang="it-IT" sz="1600" dirty="0"/>
              <a:t>Social Inclusion in</a:t>
            </a:r>
            <a:r>
              <a:rPr lang="en-US" altLang="it-IT" sz="1600" dirty="0"/>
              <a:t> Fo</a:t>
            </a:r>
            <a:r>
              <a:rPr lang="it-IT" sz="1600" dirty="0"/>
              <a:t>rmal and Non-Formal Education</a:t>
            </a:r>
          </a:p>
          <a:p>
            <a:pPr marL="171450" indent="-171450">
              <a:buFont typeface="Wingdings" charset="2"/>
              <a:buChar char="n"/>
            </a:pPr>
            <a:r>
              <a:rPr lang="it-IT" sz="1600" dirty="0"/>
              <a:t>Education of young people</a:t>
            </a:r>
          </a:p>
          <a:p>
            <a:pPr marL="171450" indent="-171450">
              <a:buFont typeface="Wingdings" charset="2"/>
              <a:buChar char="n"/>
            </a:pPr>
            <a:r>
              <a:rPr lang="it-IT" sz="1600" dirty="0"/>
              <a:t>Volunteering promotion</a:t>
            </a:r>
          </a:p>
          <a:p>
            <a:pPr marL="171450" indent="-171450">
              <a:buFont typeface="Wingdings" charset="2"/>
              <a:buChar char="n"/>
            </a:pPr>
            <a:r>
              <a:rPr lang="it-IT" sz="1600" dirty="0"/>
              <a:t>Valorization of assets confiscated </a:t>
            </a:r>
            <a:r>
              <a:rPr lang="en-US" altLang="it-IT" sz="1600" dirty="0"/>
              <a:t>from </a:t>
            </a:r>
            <a:r>
              <a:rPr lang="it-IT" sz="1600" dirty="0"/>
              <a:t>mafias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olo 1"/>
          <p:cNvSpPr>
            <a:spLocks noGrp="1"/>
          </p:cNvSpPr>
          <p:nvPr>
            <p:ph type="title"/>
          </p:nvPr>
        </p:nvSpPr>
        <p:spPr>
          <a:xfrm>
            <a:off x="539552" y="452718"/>
            <a:ext cx="7000538" cy="1400530"/>
          </a:xfrm>
        </p:spPr>
        <p:txBody>
          <a:bodyPr/>
          <a:lstStyle/>
          <a:p>
            <a:r>
              <a:rPr lang="it-IT" b="1" dirty="0" err="1">
                <a:solidFill>
                  <a:srgbClr val="FF0000"/>
                </a:solidFill>
              </a:rPr>
              <a:t>Our</a:t>
            </a:r>
            <a:r>
              <a:rPr lang="it-IT" b="1" dirty="0">
                <a:solidFill>
                  <a:srgbClr val="FF0000"/>
                </a:solidFill>
              </a:rPr>
              <a:t> </a:t>
            </a:r>
            <a:r>
              <a:rPr lang="it-IT" b="1" dirty="0" err="1">
                <a:solidFill>
                  <a:srgbClr val="FF0000"/>
                </a:solidFill>
              </a:rPr>
              <a:t>current</a:t>
            </a:r>
            <a:r>
              <a:rPr lang="it-IT" b="1" dirty="0">
                <a:solidFill>
                  <a:srgbClr val="FF0000"/>
                </a:solidFill>
              </a:rPr>
              <a:t> </a:t>
            </a:r>
            <a:r>
              <a:rPr lang="it-IT" b="1" dirty="0" err="1">
                <a:solidFill>
                  <a:srgbClr val="FF0000"/>
                </a:solidFill>
              </a:rPr>
              <a:t>projects</a:t>
            </a:r>
            <a:r>
              <a:rPr lang="en-US" altLang="it-IT" b="1" dirty="0" err="1">
                <a:solidFill>
                  <a:srgbClr val="FF0000"/>
                </a:solidFill>
              </a:rPr>
              <a:t>...</a:t>
            </a:r>
            <a:endParaRPr lang="it-IT" b="1" dirty="0">
              <a:solidFill>
                <a:srgbClr val="FF0000"/>
              </a:solidFill>
            </a:endParaRPr>
          </a:p>
        </p:txBody>
      </p:sp>
      <p:sp>
        <p:nvSpPr>
          <p:cNvPr id="1048593" name="Segnaposto contenuto 2"/>
          <p:cNvSpPr>
            <a:spLocks noGrp="1"/>
          </p:cNvSpPr>
          <p:nvPr>
            <p:ph idx="1"/>
          </p:nvPr>
        </p:nvSpPr>
        <p:spPr>
          <a:xfrm>
            <a:off x="828435" y="1476117"/>
            <a:ext cx="6711654" cy="4395158"/>
          </a:xfrm>
        </p:spPr>
        <p:txBody>
          <a:bodyPr>
            <a:normAutofit/>
          </a:bodyPr>
          <a:lstStyle/>
          <a:p>
            <a:pPr algn="just"/>
            <a:endParaRPr lang="it-IT" dirty="0"/>
          </a:p>
          <a:p>
            <a:pPr algn="just"/>
            <a:r>
              <a:rPr lang="it-IT" dirty="0"/>
              <a:t>Partner in the project "Everywhere", for three years, </a:t>
            </a:r>
            <a:r>
              <a:rPr lang="en-US" altLang="it-IT" dirty="0"/>
              <a:t>addressed to</a:t>
            </a:r>
            <a:r>
              <a:rPr lang="it-IT" dirty="0"/>
              <a:t> children aged 0-6 years and aimed at combating child poverty, funded by a bank-based </a:t>
            </a:r>
            <a:r>
              <a:rPr lang="en-US" altLang="it-IT" dirty="0"/>
              <a:t>foundation</a:t>
            </a:r>
            <a:endParaRPr lang="it-IT" dirty="0"/>
          </a:p>
          <a:p>
            <a:pPr algn="just"/>
            <a:r>
              <a:rPr lang="it-IT" dirty="0"/>
              <a:t>Partner in the "Park of Health" project for the creation of a public park without barriers to promote social inclusion, funded by a bank foundation</a:t>
            </a:r>
          </a:p>
          <a:p>
            <a:pPr algn="just"/>
            <a:r>
              <a:rPr lang="en-US" altLang="it-IT" dirty="0"/>
              <a:t>Partner in the project </a:t>
            </a:r>
            <a:r>
              <a:rPr lang="it-IT" dirty="0"/>
              <a:t>"Badanturi" </a:t>
            </a:r>
            <a:r>
              <a:rPr lang="en-US" altLang="it-IT" dirty="0"/>
              <a:t>to</a:t>
            </a:r>
            <a:r>
              <a:rPr lang="it-IT" dirty="0"/>
              <a:t> train</a:t>
            </a:r>
            <a:r>
              <a:rPr lang="en-US" altLang="it-IT" dirty="0"/>
              <a:t> </a:t>
            </a:r>
            <a:r>
              <a:rPr lang="it-IT" dirty="0"/>
              <a:t>migrant careers, funded by the Ministry of Labor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olo 1"/>
          <p:cNvSpPr>
            <a:spLocks noGrp="1"/>
          </p:cNvSpPr>
          <p:nvPr>
            <p:ph type="title"/>
          </p:nvPr>
        </p:nvSpPr>
        <p:spPr/>
        <p:txBody>
          <a:bodyPr/>
          <a:lstStyle/>
          <a:p>
            <a:endParaRPr lang="it-IT" dirty="0"/>
          </a:p>
        </p:txBody>
      </p:sp>
      <p:sp>
        <p:nvSpPr>
          <p:cNvPr id="1048595" name="Segnaposto contenuto 2"/>
          <p:cNvSpPr>
            <a:spLocks noGrp="1"/>
          </p:cNvSpPr>
          <p:nvPr>
            <p:ph idx="1"/>
          </p:nvPr>
        </p:nvSpPr>
        <p:spPr/>
        <p:txBody>
          <a:bodyPr/>
          <a:lstStyle/>
          <a:p>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olo 8"/>
          <p:cNvSpPr>
            <a:spLocks noGrp="1"/>
          </p:cNvSpPr>
          <p:nvPr>
            <p:ph type="title"/>
          </p:nvPr>
        </p:nvSpPr>
        <p:spPr/>
        <p:txBody>
          <a:bodyPr/>
          <a:lstStyle/>
          <a:p>
            <a:pPr algn="ctr"/>
            <a:r>
              <a:rPr lang="it-IT" b="1" dirty="0" err="1">
                <a:solidFill>
                  <a:srgbClr val="FF0000"/>
                </a:solidFill>
              </a:rPr>
              <a:t>Ubuntu</a:t>
            </a:r>
            <a:endParaRPr lang="it-IT" b="1" dirty="0">
              <a:solidFill>
                <a:srgbClr val="FF0000"/>
              </a:solidFill>
            </a:endParaRPr>
          </a:p>
        </p:txBody>
      </p:sp>
      <p:pic>
        <p:nvPicPr>
          <p:cNvPr id="2097160" name="Segnaposto contenuto 1"/>
          <p:cNvPicPr>
            <a:picLocks noGrp="1" noChangeAspect="1"/>
          </p:cNvPicPr>
          <p:nvPr>
            <p:ph idx="4294967295"/>
          </p:nvPr>
        </p:nvPicPr>
        <p:blipFill>
          <a:blip r:embed="rId2"/>
          <a:stretch>
            <a:fillRect/>
          </a:stretch>
        </p:blipFill>
        <p:spPr>
          <a:xfrm>
            <a:off x="0" y="1557338"/>
            <a:ext cx="4667250" cy="4525962"/>
          </a:xfrm>
        </p:spPr>
      </p:pic>
      <p:sp>
        <p:nvSpPr>
          <p:cNvPr id="1048617" name="CasellaDiTesto 2"/>
          <p:cNvSpPr txBox="1"/>
          <p:nvPr/>
        </p:nvSpPr>
        <p:spPr>
          <a:xfrm>
            <a:off x="4667250" y="1576220"/>
            <a:ext cx="4015656" cy="4282440"/>
          </a:xfrm>
          <a:prstGeom prst="rect">
            <a:avLst/>
          </a:prstGeom>
          <a:noFill/>
        </p:spPr>
        <p:txBody>
          <a:bodyPr wrap="square" rtlCol="0">
            <a:spAutoFit/>
          </a:bodyPr>
          <a:lstStyle/>
          <a:p>
            <a:r>
              <a:rPr lang="it-IT" i="1" dirty="0"/>
              <a:t>”</a:t>
            </a:r>
            <a:r>
              <a:rPr lang="it-IT" sz="2800" i="1" dirty="0"/>
              <a:t> </a:t>
            </a:r>
            <a:r>
              <a:rPr lang="en-US" sz="2800" i="1" dirty="0"/>
              <a:t>Ubuntu does not mean not thinking about yourself</a:t>
            </a:r>
            <a:br>
              <a:rPr lang="en-US" sz="2800" dirty="0"/>
            </a:br>
            <a:r>
              <a:rPr lang="en-US" sz="2800" i="1" dirty="0"/>
              <a:t>Rather, it means asking the question:</a:t>
            </a:r>
            <a:br>
              <a:rPr lang="en-US" sz="2800" dirty="0"/>
            </a:br>
            <a:r>
              <a:rPr lang="en-US" sz="2800" i="1" dirty="0"/>
              <a:t>Do I want to help growing the community around me? ”</a:t>
            </a:r>
            <a:endParaRPr lang="en-US" sz="2800" dirty="0"/>
          </a:p>
          <a:p>
            <a:r>
              <a:rPr lang="en-US" sz="2800" i="1" dirty="0"/>
              <a:t>Nelson Mandela</a:t>
            </a:r>
            <a:endParaRPr lang="en-US" sz="2800" dirty="0"/>
          </a:p>
          <a:p>
            <a:endParaRPr lang="it-IT"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olo 2"/>
          <p:cNvSpPr>
            <a:spLocks noGrp="1"/>
          </p:cNvSpPr>
          <p:nvPr>
            <p:ph type="title"/>
          </p:nvPr>
        </p:nvSpPr>
        <p:spPr/>
        <p:txBody>
          <a:bodyPr/>
          <a:lstStyle/>
          <a:p>
            <a:r>
              <a:rPr lang="en-US" altLang="it-IT" b="1" dirty="0">
                <a:solidFill>
                  <a:srgbClr val="FF0000"/>
                </a:solidFill>
              </a:rPr>
              <a:t>Who are we...</a:t>
            </a:r>
            <a:endParaRPr lang="it-IT" b="1" dirty="0">
              <a:solidFill>
                <a:srgbClr val="FF0000"/>
              </a:solidFill>
            </a:endParaRPr>
          </a:p>
        </p:txBody>
      </p:sp>
      <p:sp>
        <p:nvSpPr>
          <p:cNvPr id="1048619" name="Segnaposto contenuto 5"/>
          <p:cNvSpPr>
            <a:spLocks noGrp="1"/>
          </p:cNvSpPr>
          <p:nvPr>
            <p:ph idx="1"/>
          </p:nvPr>
        </p:nvSpPr>
        <p:spPr>
          <a:xfrm>
            <a:off x="457200" y="1600200"/>
            <a:ext cx="4546848" cy="4781128"/>
          </a:xfrm>
        </p:spPr>
        <p:txBody>
          <a:bodyPr>
            <a:normAutofit fontScale="87500" lnSpcReduction="10000"/>
          </a:bodyPr>
          <a:lstStyle/>
          <a:p>
            <a:r>
              <a:rPr lang="en-US" sz="2000" dirty="0"/>
              <a:t>UBUNTU is a voluntary association founded in 2006 in the heart of </a:t>
            </a:r>
            <a:r>
              <a:rPr lang="en-US" sz="2000" dirty="0" err="1"/>
              <a:t>Ballarò</a:t>
            </a:r>
            <a:r>
              <a:rPr lang="en-US" sz="2000" dirty="0"/>
              <a:t> in the </a:t>
            </a:r>
            <a:r>
              <a:rPr lang="en-US" sz="2000" dirty="0" err="1"/>
              <a:t>center</a:t>
            </a:r>
            <a:r>
              <a:rPr lang="en-US" sz="2000" dirty="0"/>
              <a:t> of Palermo. Following the philosophy inspired by the name, it was born with the aim of helping immigrant families living and working in the city of Palermo.</a:t>
            </a:r>
            <a:endParaRPr lang="zh-CN" altLang="en-US"/>
          </a:p>
          <a:p>
            <a:r>
              <a:rPr lang="zh-CN" altLang="en-US"/>
              <a:t>UBUNTU's support to immigrant families is carried out in the care of their children</a:t>
            </a:r>
            <a:r>
              <a:rPr lang="en-US" altLang="zh-CN"/>
              <a:t>,</a:t>
            </a:r>
            <a:r>
              <a:rPr lang="zh-CN" altLang="en-US"/>
              <a:t> so that </a:t>
            </a:r>
            <a:r>
              <a:rPr lang="en-US" altLang="zh-CN"/>
              <a:t>the parents </a:t>
            </a:r>
            <a:r>
              <a:rPr lang="zh-CN" altLang="en-US"/>
              <a:t>can go to work with the tranquility of knowing that there is a group of people who take</a:t>
            </a:r>
            <a:r>
              <a:rPr lang="en-US" altLang="zh-CN"/>
              <a:t>s</a:t>
            </a:r>
            <a:r>
              <a:rPr lang="zh-CN" altLang="en-US"/>
              <a:t> care of their little ones: takes them to school, prepares them lunch, </a:t>
            </a:r>
            <a:r>
              <a:rPr lang="en-US" altLang="zh-CN"/>
              <a:t>follows</a:t>
            </a:r>
            <a:r>
              <a:rPr lang="zh-CN" altLang="en-US"/>
              <a:t> them after school, play </a:t>
            </a:r>
            <a:r>
              <a:rPr lang="en-US" altLang="zh-CN"/>
              <a:t>with the children</a:t>
            </a:r>
            <a:r>
              <a:rPr lang="zh-CN" altLang="en-US"/>
              <a:t>, develop</a:t>
            </a:r>
            <a:r>
              <a:rPr lang="en-US" altLang="zh-CN"/>
              <a:t>s </a:t>
            </a:r>
            <a:r>
              <a:rPr lang="zh-CN" altLang="en-US"/>
              <a:t>their creativity, help</a:t>
            </a:r>
            <a:r>
              <a:rPr lang="en-US" altLang="zh-CN"/>
              <a:t>s </a:t>
            </a:r>
            <a:r>
              <a:rPr lang="zh-CN" altLang="en-US"/>
              <a:t>them integrate into the community!</a:t>
            </a:r>
          </a:p>
        </p:txBody>
      </p:sp>
      <p:pic>
        <p:nvPicPr>
          <p:cNvPr id="2097161" name="Immagine 9"/>
          <p:cNvPicPr>
            <a:picLocks noChangeAspect="1"/>
          </p:cNvPicPr>
          <p:nvPr/>
        </p:nvPicPr>
        <p:blipFill>
          <a:blip r:embed="rId2"/>
          <a:stretch>
            <a:fillRect/>
          </a:stretch>
        </p:blipFill>
        <p:spPr>
          <a:xfrm>
            <a:off x="5080000" y="2060848"/>
            <a:ext cx="4064000" cy="304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olo 1"/>
          <p:cNvSpPr>
            <a:spLocks noGrp="1"/>
          </p:cNvSpPr>
          <p:nvPr>
            <p:ph type="title"/>
          </p:nvPr>
        </p:nvSpPr>
        <p:spPr/>
        <p:txBody>
          <a:bodyPr/>
          <a:lstStyle/>
          <a:p>
            <a:r>
              <a:rPr lang="it-IT" b="1" dirty="0">
                <a:solidFill>
                  <a:srgbClr val="FF0000"/>
                </a:solidFill>
              </a:rPr>
              <a:t>Target </a:t>
            </a:r>
            <a:r>
              <a:rPr lang="it-IT" b="1" dirty="0" err="1">
                <a:solidFill>
                  <a:srgbClr val="FF0000"/>
                </a:solidFill>
              </a:rPr>
              <a:t>groups</a:t>
            </a:r>
            <a:endParaRPr lang="it-IT" b="1" dirty="0">
              <a:solidFill>
                <a:srgbClr val="FF0000"/>
              </a:solidFill>
            </a:endParaRPr>
          </a:p>
        </p:txBody>
      </p:sp>
      <p:sp>
        <p:nvSpPr>
          <p:cNvPr id="1048621" name="Segnaposto contenuto 2"/>
          <p:cNvSpPr>
            <a:spLocks noGrp="1"/>
          </p:cNvSpPr>
          <p:nvPr>
            <p:ph idx="1"/>
          </p:nvPr>
        </p:nvSpPr>
        <p:spPr>
          <a:xfrm>
            <a:off x="457200" y="1600200"/>
            <a:ext cx="3610744" cy="4853136"/>
          </a:xfrm>
        </p:spPr>
        <p:txBody>
          <a:bodyPr>
            <a:normAutofit fontScale="78571" lnSpcReduction="10000"/>
          </a:bodyPr>
          <a:lstStyle/>
          <a:p>
            <a:r>
              <a:rPr lang="it-IT" sz="2800" dirty="0"/>
              <a:t>Children from 0 to 3 years old during the morning</a:t>
            </a:r>
          </a:p>
          <a:p>
            <a:r>
              <a:rPr lang="it-IT" sz="2800" dirty="0"/>
              <a:t>Children attending</a:t>
            </a:r>
            <a:r>
              <a:rPr lang="en-US" altLang="it-IT" sz="2800" dirty="0"/>
              <a:t> elementary and </a:t>
            </a:r>
            <a:r>
              <a:rPr lang="it-IT" sz="2800" dirty="0"/>
              <a:t>secondary school</a:t>
            </a:r>
          </a:p>
          <a:p>
            <a:r>
              <a:rPr lang="it-IT" sz="2800" dirty="0"/>
              <a:t>Famil</a:t>
            </a:r>
            <a:r>
              <a:rPr lang="en-US" altLang="it-IT" sz="2800" dirty="0"/>
              <a:t>ies </a:t>
            </a:r>
            <a:r>
              <a:rPr lang="it-IT" sz="2800" dirty="0"/>
              <a:t>of children attending UBUNTU: this is the home of children and their parents! </a:t>
            </a:r>
          </a:p>
          <a:p>
            <a:r>
              <a:rPr lang="en-US" altLang="it-IT" sz="2800" dirty="0"/>
              <a:t>The structure </a:t>
            </a:r>
            <a:r>
              <a:rPr lang="it-IT" sz="2800" dirty="0"/>
              <a:t>is currently attended by 50 children and their families.</a:t>
            </a:r>
          </a:p>
        </p:txBody>
      </p:sp>
      <p:pic>
        <p:nvPicPr>
          <p:cNvPr id="2097162" name="Immagine 3"/>
          <p:cNvPicPr>
            <a:picLocks noChangeAspect="1"/>
          </p:cNvPicPr>
          <p:nvPr/>
        </p:nvPicPr>
        <p:blipFill>
          <a:blip r:embed="rId2"/>
          <a:stretch>
            <a:fillRect/>
          </a:stretch>
        </p:blipFill>
        <p:spPr>
          <a:xfrm>
            <a:off x="4932040" y="1413899"/>
            <a:ext cx="4026069" cy="49294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olo 1"/>
          <p:cNvSpPr>
            <a:spLocks noGrp="1"/>
          </p:cNvSpPr>
          <p:nvPr>
            <p:ph type="title"/>
          </p:nvPr>
        </p:nvSpPr>
        <p:spPr>
          <a:xfrm>
            <a:off x="457200" y="0"/>
            <a:ext cx="8229600" cy="620688"/>
          </a:xfrm>
        </p:spPr>
        <p:txBody>
          <a:bodyPr>
            <a:normAutofit fontScale="90000"/>
          </a:bodyPr>
          <a:lstStyle/>
          <a:p>
            <a:r>
              <a:rPr lang="it-IT" b="1" dirty="0" err="1">
                <a:solidFill>
                  <a:srgbClr val="FF0000"/>
                </a:solidFill>
              </a:rPr>
              <a:t>Daily</a:t>
            </a:r>
            <a:r>
              <a:rPr lang="it-IT" b="1" dirty="0">
                <a:solidFill>
                  <a:srgbClr val="FF0000"/>
                </a:solidFill>
              </a:rPr>
              <a:t> </a:t>
            </a:r>
            <a:r>
              <a:rPr lang="it-IT" b="1" dirty="0" err="1">
                <a:solidFill>
                  <a:srgbClr val="FF0000"/>
                </a:solidFill>
              </a:rPr>
              <a:t>activities</a:t>
            </a:r>
            <a:r>
              <a:rPr lang="it-IT" b="1" dirty="0">
                <a:solidFill>
                  <a:srgbClr val="FF0000"/>
                </a:solidFill>
              </a:rPr>
              <a:t>…..</a:t>
            </a:r>
          </a:p>
        </p:txBody>
      </p:sp>
      <p:sp>
        <p:nvSpPr>
          <p:cNvPr id="1048623" name="Segnaposto contenuto 2"/>
          <p:cNvSpPr>
            <a:spLocks noGrp="1"/>
          </p:cNvSpPr>
          <p:nvPr>
            <p:ph idx="1"/>
          </p:nvPr>
        </p:nvSpPr>
        <p:spPr>
          <a:xfrm>
            <a:off x="27542" y="599018"/>
            <a:ext cx="4976506" cy="6258982"/>
          </a:xfrm>
        </p:spPr>
        <p:txBody>
          <a:bodyPr>
            <a:normAutofit fontScale="86944"/>
          </a:bodyPr>
          <a:lstStyle/>
          <a:p>
            <a:r>
              <a:rPr lang="en-US" sz="1800" b="1" dirty="0"/>
              <a:t>Baby parking for the youngest who are not attending school or (even more!) for those who have not been admitted to  public structures managed by the Municipality for lack of places. They are obviously inadequate to meet the needs of the territory!!! The Ubuntu center hosts children from all ethnicities and from different neighborhoods in the city. Through an intercultural approach aimed at inclusion, the center is able to offer innovative services for individual and collective growth and to develop social freedom. Children are taken to the school by volunteers with a small bus and brought to the nursery where a delicious lunch is waiting for them!</a:t>
            </a:r>
            <a:endParaRPr lang="en-US" sz="1800" dirty="0"/>
          </a:p>
          <a:p>
            <a:r>
              <a:rPr lang="en-US" sz="1800" b="1" dirty="0"/>
              <a:t>School Support Services: some volunteers help children to do their homework with ease.</a:t>
            </a:r>
            <a:endParaRPr lang="en-US" sz="1800" dirty="0"/>
          </a:p>
          <a:p>
            <a:r>
              <a:rPr lang="en-US" sz="1800" b="1" dirty="0"/>
              <a:t>Fun Time : playful and creative labs that promote teamwork between subjects of different ages. The center organizes "alternative" workshops: theatrical, musical, design and color, art, creativity, creative recycling, cooking and learning foreign languages.</a:t>
            </a:r>
            <a:endParaRPr lang="en-US" sz="1800" dirty="0"/>
          </a:p>
        </p:txBody>
      </p:sp>
      <p:pic>
        <p:nvPicPr>
          <p:cNvPr id="2097163" name="Immagine 5"/>
          <p:cNvPicPr>
            <a:picLocks noChangeAspect="1"/>
          </p:cNvPicPr>
          <p:nvPr/>
        </p:nvPicPr>
        <p:blipFill>
          <a:blip r:embed="rId2" cstate="print"/>
          <a:stretch>
            <a:fillRect/>
          </a:stretch>
        </p:blipFill>
        <p:spPr>
          <a:xfrm>
            <a:off x="5252015" y="2478498"/>
            <a:ext cx="2026619" cy="2410899"/>
          </a:xfrm>
          <a:prstGeom prst="rect">
            <a:avLst/>
          </a:prstGeom>
        </p:spPr>
      </p:pic>
      <p:pic>
        <p:nvPicPr>
          <p:cNvPr id="2097164" name="Picture 4" descr="http://www.shoot4change.net/wp-content/uploads/2011/12/UBUNTU_FSCIRE_S4C-063.jpg"/>
          <p:cNvPicPr>
            <a:picLocks noChangeAspect="1" noChangeArrowheads="1"/>
          </p:cNvPicPr>
          <p:nvPr/>
        </p:nvPicPr>
        <p:blipFill>
          <a:blip r:embed="rId3" cstate="print"/>
          <a:srcRect/>
          <a:stretch>
            <a:fillRect/>
          </a:stretch>
        </p:blipFill>
        <p:spPr bwMode="auto">
          <a:xfrm rot="1507122">
            <a:off x="5818073" y="673610"/>
            <a:ext cx="3070546" cy="2048054"/>
          </a:xfrm>
          <a:prstGeom prst="rect">
            <a:avLst/>
          </a:prstGeom>
          <a:noFill/>
        </p:spPr>
      </p:pic>
      <p:pic>
        <p:nvPicPr>
          <p:cNvPr id="2097165" name="Picture 6" descr="http://www.shoot4change.net/wp-content/uploads/2011/12/UBUNTU_FSCIRE_S4C-006.jpg"/>
          <p:cNvPicPr>
            <a:picLocks noChangeAspect="1" noChangeArrowheads="1"/>
          </p:cNvPicPr>
          <p:nvPr/>
        </p:nvPicPr>
        <p:blipFill>
          <a:blip r:embed="rId4" cstate="print"/>
          <a:srcRect/>
          <a:stretch>
            <a:fillRect/>
          </a:stretch>
        </p:blipFill>
        <p:spPr bwMode="auto">
          <a:xfrm rot="21042153">
            <a:off x="6165713" y="4719742"/>
            <a:ext cx="2876327" cy="191851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olo 1"/>
          <p:cNvSpPr>
            <a:spLocks noGrp="1"/>
          </p:cNvSpPr>
          <p:nvPr>
            <p:ph type="title"/>
          </p:nvPr>
        </p:nvSpPr>
        <p:spPr/>
        <p:txBody>
          <a:bodyPr/>
          <a:lstStyle/>
          <a:p>
            <a:r>
              <a:rPr lang="it-IT" b="1" dirty="0" err="1">
                <a:solidFill>
                  <a:srgbClr val="FF0000"/>
                </a:solidFill>
              </a:rPr>
              <a:t>Partners</a:t>
            </a:r>
            <a:endParaRPr lang="it-IT" b="1" dirty="0">
              <a:solidFill>
                <a:srgbClr val="FF0000"/>
              </a:solidFill>
            </a:endParaRPr>
          </a:p>
        </p:txBody>
      </p:sp>
      <p:sp>
        <p:nvSpPr>
          <p:cNvPr id="1048625" name="Segnaposto contenuto 2"/>
          <p:cNvSpPr>
            <a:spLocks noGrp="1"/>
          </p:cNvSpPr>
          <p:nvPr>
            <p:ph idx="1"/>
          </p:nvPr>
        </p:nvSpPr>
        <p:spPr>
          <a:xfrm>
            <a:off x="457200" y="1600201"/>
            <a:ext cx="8229600" cy="2044824"/>
          </a:xfrm>
        </p:spPr>
        <p:txBody>
          <a:bodyPr/>
          <a:lstStyle/>
          <a:p>
            <a:r>
              <a:rPr lang="it-IT" dirty="0"/>
              <a:t>UEPE: </a:t>
            </a:r>
            <a:r>
              <a:rPr lang="it-IT" dirty="0" err="1"/>
              <a:t>External</a:t>
            </a:r>
            <a:r>
              <a:rPr lang="it-IT" dirty="0"/>
              <a:t> </a:t>
            </a:r>
            <a:r>
              <a:rPr lang="it-IT" dirty="0" err="1"/>
              <a:t>criminal</a:t>
            </a:r>
            <a:r>
              <a:rPr lang="it-IT" dirty="0"/>
              <a:t> </a:t>
            </a:r>
            <a:r>
              <a:rPr lang="it-IT" dirty="0" err="1"/>
              <a:t>enforcement</a:t>
            </a:r>
            <a:r>
              <a:rPr lang="it-IT" dirty="0"/>
              <a:t> </a:t>
            </a:r>
            <a:r>
              <a:rPr lang="it-IT" dirty="0" err="1"/>
              <a:t>offices</a:t>
            </a:r>
            <a:endParaRPr lang="it-IT" dirty="0"/>
          </a:p>
          <a:p>
            <a:r>
              <a:rPr lang="it-IT" dirty="0"/>
              <a:t>USSM:</a:t>
            </a:r>
            <a:r>
              <a:rPr lang="en-US" dirty="0"/>
              <a:t>Social Service for Minors office</a:t>
            </a:r>
            <a:endParaRPr lang="it-IT" dirty="0"/>
          </a:p>
          <a:p>
            <a:r>
              <a:rPr lang="it-IT" dirty="0"/>
              <a:t>SVE: </a:t>
            </a:r>
            <a:r>
              <a:rPr lang="it-IT" dirty="0" err="1"/>
              <a:t>European</a:t>
            </a:r>
            <a:r>
              <a:rPr lang="it-IT" dirty="0"/>
              <a:t> </a:t>
            </a:r>
            <a:r>
              <a:rPr lang="it-IT" dirty="0" err="1"/>
              <a:t>voluntary</a:t>
            </a:r>
            <a:r>
              <a:rPr lang="it-IT" dirty="0"/>
              <a:t> service</a:t>
            </a:r>
          </a:p>
          <a:p>
            <a:r>
              <a:rPr lang="it-IT" dirty="0"/>
              <a:t>Local </a:t>
            </a:r>
            <a:r>
              <a:rPr lang="it-IT" dirty="0" err="1"/>
              <a:t>volunteers</a:t>
            </a:r>
          </a:p>
          <a:p>
            <a:endParaRPr lang="it-IT" dirty="0"/>
          </a:p>
        </p:txBody>
      </p:sp>
      <p:pic>
        <p:nvPicPr>
          <p:cNvPr id="2097166" name="Picture 4" descr="http://www.shoot4change.net/wp-content/uploads/2011/12/UBUNTU_FSCIRE_S4C-067-300x200.jpg"/>
          <p:cNvPicPr>
            <a:picLocks noChangeAspect="1" noChangeArrowheads="1"/>
          </p:cNvPicPr>
          <p:nvPr/>
        </p:nvPicPr>
        <p:blipFill>
          <a:blip r:embed="rId2"/>
          <a:srcRect/>
          <a:stretch>
            <a:fillRect/>
          </a:stretch>
        </p:blipFill>
        <p:spPr bwMode="auto">
          <a:xfrm>
            <a:off x="2411760" y="3717032"/>
            <a:ext cx="4176464" cy="278430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olo 1"/>
          <p:cNvSpPr>
            <a:spLocks noGrp="1"/>
          </p:cNvSpPr>
          <p:nvPr>
            <p:ph type="title"/>
          </p:nvPr>
        </p:nvSpPr>
        <p:spPr/>
        <p:txBody>
          <a:bodyPr/>
          <a:lstStyle/>
          <a:p>
            <a:r>
              <a:rPr lang="it-IT" b="1" dirty="0">
                <a:solidFill>
                  <a:srgbClr val="FF0000"/>
                </a:solidFill>
              </a:rPr>
              <a:t>How </a:t>
            </a:r>
            <a:r>
              <a:rPr lang="en-US" altLang="it-IT" b="1" dirty="0">
                <a:solidFill>
                  <a:srgbClr val="FF0000"/>
                </a:solidFill>
              </a:rPr>
              <a:t>do we</a:t>
            </a:r>
            <a:r>
              <a:rPr lang="it-IT" b="1" dirty="0">
                <a:solidFill>
                  <a:srgbClr val="FF0000"/>
                </a:solidFill>
              </a:rPr>
              <a:t> </a:t>
            </a:r>
            <a:r>
              <a:rPr lang="en-US" altLang="it-IT" b="1" dirty="0" err="1">
                <a:solidFill>
                  <a:srgbClr val="FF0000"/>
                </a:solidFill>
              </a:rPr>
              <a:t>survive...</a:t>
            </a:r>
            <a:endParaRPr lang="it-IT" b="1" dirty="0">
              <a:solidFill>
                <a:srgbClr val="FF0000"/>
              </a:solidFill>
            </a:endParaRPr>
          </a:p>
        </p:txBody>
      </p:sp>
      <p:sp>
        <p:nvSpPr>
          <p:cNvPr id="1048627" name="Segnaposto contenuto 2"/>
          <p:cNvSpPr>
            <a:spLocks noGrp="1"/>
          </p:cNvSpPr>
          <p:nvPr>
            <p:ph idx="1"/>
          </p:nvPr>
        </p:nvSpPr>
        <p:spPr>
          <a:xfrm>
            <a:off x="457200" y="1600201"/>
            <a:ext cx="7859216" cy="3052936"/>
          </a:xfrm>
        </p:spPr>
        <p:txBody>
          <a:bodyPr>
            <a:normAutofit fontScale="84167" lnSpcReduction="10000"/>
          </a:bodyPr>
          <a:lstStyle/>
          <a:p>
            <a:r>
              <a:rPr lang="it-IT" sz="2400" dirty="0"/>
              <a:t>The institutions do not help us</a:t>
            </a:r>
            <a:r>
              <a:rPr lang="en-US" altLang="it-IT" sz="2400" dirty="0"/>
              <a:t>!!!</a:t>
            </a:r>
            <a:endParaRPr lang="en-US" sz="2400" dirty="0"/>
          </a:p>
          <a:p>
            <a:r>
              <a:rPr lang="en-US" altLang="it-IT" sz="2400" dirty="0"/>
              <a:t>T</a:t>
            </a:r>
            <a:r>
              <a:rPr lang="it-IT" sz="2400" dirty="0"/>
              <a:t>he municipality has given us a local management (which we have completely restored), from which it now receives the rent!</a:t>
            </a:r>
            <a:endParaRPr lang="en-US" sz="2400" dirty="0"/>
          </a:p>
          <a:p>
            <a:r>
              <a:rPr lang="en-US" altLang="it-IT" sz="2400" dirty="0"/>
              <a:t>T</a:t>
            </a:r>
            <a:r>
              <a:rPr lang="it-IT" sz="2400" dirty="0"/>
              <a:t>hanks to public and private benefactors, we have been able to continue helping immigrant children and their families</a:t>
            </a:r>
            <a:r>
              <a:rPr lang="en-US" altLang="it-IT" sz="2400" dirty="0"/>
              <a:t>.</a:t>
            </a:r>
            <a:endParaRPr lang="en-US" sz="2400" dirty="0"/>
          </a:p>
          <a:p>
            <a:r>
              <a:rPr lang="it-IT" sz="2400" dirty="0"/>
              <a:t>Self-financing projects such as the creation of calendars or the production of cookies or easter eggs for fundraising</a:t>
            </a:r>
            <a:r>
              <a:rPr lang="en-US" altLang="it-IT" sz="2400" dirty="0"/>
              <a:t>.</a:t>
            </a:r>
            <a:endParaRPr lang="en-US" sz="2400" dirty="0"/>
          </a:p>
        </p:txBody>
      </p:sp>
      <p:pic>
        <p:nvPicPr>
          <p:cNvPr id="2097167" name="Immagine 3"/>
          <p:cNvPicPr>
            <a:picLocks noChangeAspect="1"/>
          </p:cNvPicPr>
          <p:nvPr/>
        </p:nvPicPr>
        <p:blipFill>
          <a:blip r:embed="rId2" cstate="print"/>
          <a:stretch>
            <a:fillRect/>
          </a:stretch>
        </p:blipFill>
        <p:spPr>
          <a:xfrm>
            <a:off x="3671241" y="4599817"/>
            <a:ext cx="1431135" cy="2124787"/>
          </a:xfrm>
          <a:prstGeom prst="rect">
            <a:avLst/>
          </a:prstGeom>
        </p:spPr>
      </p:pic>
      <p:pic>
        <p:nvPicPr>
          <p:cNvPr id="2097168" name="Immagine 4"/>
          <p:cNvPicPr>
            <a:picLocks noChangeAspect="1"/>
          </p:cNvPicPr>
          <p:nvPr/>
        </p:nvPicPr>
        <p:blipFill>
          <a:blip r:embed="rId3" cstate="print"/>
          <a:stretch>
            <a:fillRect/>
          </a:stretch>
        </p:blipFill>
        <p:spPr>
          <a:xfrm rot="1112660">
            <a:off x="7043693" y="4419040"/>
            <a:ext cx="1676885" cy="2232353"/>
          </a:xfrm>
          <a:prstGeom prst="rect">
            <a:avLst/>
          </a:prstGeom>
        </p:spPr>
      </p:pic>
      <p:pic>
        <p:nvPicPr>
          <p:cNvPr id="2097169" name="Immagine 5"/>
          <p:cNvPicPr>
            <a:picLocks noChangeAspect="1"/>
          </p:cNvPicPr>
          <p:nvPr/>
        </p:nvPicPr>
        <p:blipFill>
          <a:blip r:embed="rId4"/>
          <a:stretch>
            <a:fillRect/>
          </a:stretch>
        </p:blipFill>
        <p:spPr>
          <a:xfrm rot="20455072">
            <a:off x="605257" y="4705818"/>
            <a:ext cx="1456043" cy="19682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Immagine 1"/>
          <p:cNvPicPr>
            <a:picLocks noChangeAspect="1"/>
          </p:cNvPicPr>
          <p:nvPr/>
        </p:nvPicPr>
        <p:blipFill>
          <a:blip r:embed="rId2"/>
          <a:stretch>
            <a:fillRect/>
          </a:stretch>
        </p:blipFill>
        <p:spPr>
          <a:xfrm>
            <a:off x="251520" y="332656"/>
            <a:ext cx="4064000" cy="3048000"/>
          </a:xfrm>
          <a:prstGeom prst="rect">
            <a:avLst/>
          </a:prstGeom>
        </p:spPr>
      </p:pic>
      <p:pic>
        <p:nvPicPr>
          <p:cNvPr id="2097157" name="Immagine 3"/>
          <p:cNvPicPr>
            <a:picLocks noChangeAspect="1"/>
          </p:cNvPicPr>
          <p:nvPr/>
        </p:nvPicPr>
        <p:blipFill>
          <a:blip r:embed="rId3"/>
          <a:stretch>
            <a:fillRect/>
          </a:stretch>
        </p:blipFill>
        <p:spPr>
          <a:xfrm>
            <a:off x="4571912" y="1124744"/>
            <a:ext cx="4572000" cy="3417570"/>
          </a:xfrm>
          <a:prstGeom prst="rect">
            <a:avLst/>
          </a:prstGeom>
        </p:spPr>
      </p:pic>
      <p:pic>
        <p:nvPicPr>
          <p:cNvPr id="2097158" name="Immagine 4"/>
          <p:cNvPicPr>
            <a:picLocks noChangeAspect="1"/>
          </p:cNvPicPr>
          <p:nvPr/>
        </p:nvPicPr>
        <p:blipFill>
          <a:blip r:embed="rId4"/>
          <a:stretch>
            <a:fillRect/>
          </a:stretch>
        </p:blipFill>
        <p:spPr>
          <a:xfrm>
            <a:off x="251520" y="3573016"/>
            <a:ext cx="4064000" cy="3048000"/>
          </a:xfrm>
          <a:prstGeom prst="rect">
            <a:avLst/>
          </a:prstGeom>
        </p:spPr>
      </p:pic>
      <p:sp>
        <p:nvSpPr>
          <p:cNvPr id="1048610" name="CasellaDiTesto 5"/>
          <p:cNvSpPr txBox="1"/>
          <p:nvPr/>
        </p:nvSpPr>
        <p:spPr>
          <a:xfrm>
            <a:off x="5004048" y="5373216"/>
            <a:ext cx="3528392" cy="707886"/>
          </a:xfrm>
          <a:prstGeom prst="rect">
            <a:avLst/>
          </a:prstGeom>
          <a:noFill/>
        </p:spPr>
        <p:txBody>
          <a:bodyPr wrap="square" rtlCol="0">
            <a:spAutoFit/>
          </a:bodyPr>
          <a:lstStyle/>
          <a:p>
            <a:r>
              <a:rPr lang="it-IT" sz="4000" b="1" dirty="0" err="1">
                <a:solidFill>
                  <a:srgbClr val="FF0000"/>
                </a:solidFill>
              </a:rPr>
              <a:t>Our</a:t>
            </a:r>
            <a:r>
              <a:rPr lang="it-IT" sz="4000" b="1" dirty="0">
                <a:solidFill>
                  <a:srgbClr val="FF0000"/>
                </a:solidFill>
              </a:rPr>
              <a:t> </a:t>
            </a:r>
            <a:r>
              <a:rPr lang="en-US" altLang="it-IT" sz="4000" b="1" dirty="0" err="1">
                <a:solidFill>
                  <a:srgbClr val="FF0000"/>
                </a:solidFill>
              </a:rPr>
              <a:t>spaces...</a:t>
            </a:r>
            <a:endParaRPr lang="it-IT" sz="4000"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Immagine 1"/>
          <p:cNvPicPr>
            <a:picLocks noChangeAspect="1"/>
          </p:cNvPicPr>
          <p:nvPr/>
        </p:nvPicPr>
        <p:blipFill>
          <a:blip r:embed="rId2" cstate="print"/>
          <a:stretch>
            <a:fillRect/>
          </a:stretch>
        </p:blipFill>
        <p:spPr>
          <a:xfrm>
            <a:off x="467544" y="332656"/>
            <a:ext cx="3497138" cy="4682360"/>
          </a:xfrm>
          <a:prstGeom prst="rect">
            <a:avLst/>
          </a:prstGeom>
        </p:spPr>
      </p:pic>
      <p:pic>
        <p:nvPicPr>
          <p:cNvPr id="2097154" name="Immagine 2"/>
          <p:cNvPicPr>
            <a:picLocks noChangeAspect="1"/>
          </p:cNvPicPr>
          <p:nvPr/>
        </p:nvPicPr>
        <p:blipFill>
          <a:blip r:embed="rId3"/>
          <a:stretch>
            <a:fillRect/>
          </a:stretch>
        </p:blipFill>
        <p:spPr>
          <a:xfrm>
            <a:off x="683568" y="3645024"/>
            <a:ext cx="4064000" cy="3048000"/>
          </a:xfrm>
          <a:prstGeom prst="rect">
            <a:avLst/>
          </a:prstGeom>
        </p:spPr>
      </p:pic>
      <p:pic>
        <p:nvPicPr>
          <p:cNvPr id="2097155" name="Immagine 3"/>
          <p:cNvPicPr>
            <a:picLocks noChangeAspect="1"/>
          </p:cNvPicPr>
          <p:nvPr/>
        </p:nvPicPr>
        <p:blipFill>
          <a:blip r:embed="rId4" cstate="print"/>
          <a:stretch>
            <a:fillRect/>
          </a:stretch>
        </p:blipFill>
        <p:spPr>
          <a:xfrm>
            <a:off x="5076056" y="1763794"/>
            <a:ext cx="3597864" cy="4797152"/>
          </a:xfrm>
          <a:prstGeom prst="rect">
            <a:avLst/>
          </a:prstGeom>
        </p:spPr>
      </p:pic>
      <p:sp>
        <p:nvSpPr>
          <p:cNvPr id="1048609" name="CasellaDiTesto 4"/>
          <p:cNvSpPr txBox="1"/>
          <p:nvPr/>
        </p:nvSpPr>
        <p:spPr>
          <a:xfrm>
            <a:off x="4283968" y="692696"/>
            <a:ext cx="3456384" cy="584775"/>
          </a:xfrm>
          <a:prstGeom prst="rect">
            <a:avLst/>
          </a:prstGeom>
          <a:noFill/>
        </p:spPr>
        <p:txBody>
          <a:bodyPr wrap="square" rtlCol="0">
            <a:spAutoFit/>
          </a:bodyPr>
          <a:lstStyle/>
          <a:p>
            <a:r>
              <a:rPr lang="it-IT" sz="3200" b="1" dirty="0" err="1">
                <a:solidFill>
                  <a:srgbClr val="FF0000"/>
                </a:solidFill>
              </a:rPr>
              <a:t>Our</a:t>
            </a:r>
            <a:r>
              <a:rPr lang="it-IT" sz="3200" b="1" dirty="0">
                <a:solidFill>
                  <a:srgbClr val="FF0000"/>
                </a:solidFill>
              </a:rPr>
              <a:t> </a:t>
            </a:r>
            <a:r>
              <a:rPr lang="it-IT" sz="3200" b="1" dirty="0" err="1">
                <a:solidFill>
                  <a:srgbClr val="FF0000"/>
                </a:solidFill>
              </a:rPr>
              <a:t>children</a:t>
            </a:r>
            <a:r>
              <a:rPr lang="it-IT" sz="3200" b="1" dirty="0">
                <a:solidFill>
                  <a:srgbClr val="FF0000"/>
                </a:solidFill>
              </a:rPr>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806</Words>
  <Application>Microsoft Office PowerPoint</Application>
  <PresentationFormat>Presentazione su schermo (4:3)</PresentationFormat>
  <Paragraphs>43</Paragraphs>
  <Slides>12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宋体</vt:lpstr>
      <vt:lpstr>Arial</vt:lpstr>
      <vt:lpstr>Calibri</vt:lpstr>
      <vt:lpstr>Century Gothic</vt:lpstr>
      <vt:lpstr>Wingdings</vt:lpstr>
      <vt:lpstr>Wingdings 3</vt:lpstr>
      <vt:lpstr>Ione</vt:lpstr>
      <vt:lpstr>Presentazione standard di PowerPoint</vt:lpstr>
      <vt:lpstr>Ubuntu</vt:lpstr>
      <vt:lpstr>Who are we...</vt:lpstr>
      <vt:lpstr>Target groups</vt:lpstr>
      <vt:lpstr>Daily activities…..</vt:lpstr>
      <vt:lpstr>Partners</vt:lpstr>
      <vt:lpstr>How do we survive...</vt:lpstr>
      <vt:lpstr>Presentazione standard di PowerPoint</vt:lpstr>
      <vt:lpstr>Presentazione standard di PowerPoint</vt:lpstr>
      <vt:lpstr>Our areas of intervention...</vt:lpstr>
      <vt:lpstr>Our current projects...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ubuntu</dc:title>
  <dc:creator>Alberto</dc:creator>
  <cp:lastModifiedBy>Lia Di Mariano</cp:lastModifiedBy>
  <cp:revision>1</cp:revision>
  <dcterms:created xsi:type="dcterms:W3CDTF">2016-05-09T08:42:56Z</dcterms:created>
  <dcterms:modified xsi:type="dcterms:W3CDTF">2017-11-07T21:14:31Z</dcterms:modified>
</cp:coreProperties>
</file>